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7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0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0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257DD-87EF-41D0-B2AA-49337208E0A0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3887-EC17-418A-AC95-FB8AC2BAB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7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2700000" algn="tl" rotWithShape="0">
              <a:schemeClr val="tx1">
                <a:lumMod val="50000"/>
                <a:lumOff val="50000"/>
                <a:alpha val="82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Scott College of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Enrollment and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SCOB Student Success Funding</a:t>
            </a:r>
          </a:p>
          <a:p>
            <a:pPr lvl="1"/>
            <a:r>
              <a:rPr lang="en-US" dirty="0"/>
              <a:t>Hired Kaitlin Diel as Assistant </a:t>
            </a:r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Meis “Cube” stakeholder reports regarding Meis participation, student accountability, and other information used in assessment.  </a:t>
            </a:r>
          </a:p>
          <a:p>
            <a:pPr lvl="1"/>
            <a:r>
              <a:rPr lang="en-US" dirty="0" smtClean="0"/>
              <a:t>Developed workshops and sessions mapped to college learning goals through Banner</a:t>
            </a:r>
          </a:p>
          <a:p>
            <a:pPr lvl="1"/>
            <a:r>
              <a:rPr lang="en-US" dirty="0" smtClean="0"/>
              <a:t>Input student participation data that appears on student co-curricular record.  </a:t>
            </a:r>
          </a:p>
          <a:p>
            <a:pPr lvl="1"/>
            <a:r>
              <a:rPr lang="en-US" dirty="0" smtClean="0"/>
              <a:t>Engaged faculty to participate in providing speakers and subject matter ideas for future programming</a:t>
            </a:r>
          </a:p>
          <a:p>
            <a:pPr lvl="1"/>
            <a:r>
              <a:rPr lang="en-US" dirty="0" smtClean="0"/>
              <a:t>Developed strategies to provide online students with the same Meis content as face-to-face students.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</a:t>
            </a:r>
            <a:r>
              <a:rPr lang="en-US" dirty="0" smtClean="0"/>
              <a:t>ew SCOB Early Warning System will monitor freshmen engagement. Results shared with instructor and University College.</a:t>
            </a:r>
          </a:p>
          <a:p>
            <a:pPr lvl="1"/>
            <a:r>
              <a:rPr lang="en-US" b="1" u="sng" dirty="0" smtClean="0"/>
              <a:t>Course Activity</a:t>
            </a:r>
            <a:r>
              <a:rPr lang="en-US" dirty="0" smtClean="0"/>
              <a:t>: Time spent in Blackboard (homework, test, discussion)</a:t>
            </a:r>
          </a:p>
          <a:p>
            <a:pPr lvl="1"/>
            <a:r>
              <a:rPr lang="en-US" b="1" u="sng" dirty="0" smtClean="0"/>
              <a:t>Grade</a:t>
            </a:r>
            <a:r>
              <a:rPr lang="en-US" dirty="0" smtClean="0"/>
              <a:t>: Students who score above or below the defined threshold for a specific grade item trigger an alert.  </a:t>
            </a:r>
          </a:p>
          <a:p>
            <a:pPr lvl="1"/>
            <a:r>
              <a:rPr lang="en-US" b="1" u="sng" dirty="0" smtClean="0"/>
              <a:t>Course Access</a:t>
            </a:r>
            <a:r>
              <a:rPr lang="en-US" dirty="0" smtClean="0"/>
              <a:t>: low access triggers an alert.</a:t>
            </a:r>
          </a:p>
          <a:p>
            <a:pPr lvl="1"/>
            <a:r>
              <a:rPr lang="en-US" b="1" u="sng" dirty="0" smtClean="0"/>
              <a:t>Missed Deadlines</a:t>
            </a:r>
            <a:r>
              <a:rPr lang="en-US" dirty="0" smtClean="0"/>
              <a:t>: missed due date triggers an alert.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1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 Career Fair Statistics</a:t>
            </a:r>
          </a:p>
          <a:p>
            <a:pPr lvl="1"/>
            <a:r>
              <a:rPr lang="en-US" dirty="0" smtClean="0"/>
              <a:t>Catapult program pushes students to career fair opportunities.</a:t>
            </a:r>
          </a:p>
          <a:p>
            <a:pPr lvl="1"/>
            <a:r>
              <a:rPr lang="en-US" dirty="0" smtClean="0"/>
              <a:t>Record participation </a:t>
            </a:r>
            <a:r>
              <a:rPr lang="en-US" smtClean="0"/>
              <a:t>in career fairs</a:t>
            </a:r>
            <a:endParaRPr lang="en-US" dirty="0" smtClean="0"/>
          </a:p>
          <a:p>
            <a:r>
              <a:rPr lang="en-US" dirty="0" smtClean="0"/>
              <a:t>College has good placement statistics with nearly 100% placement in Financial Services, Operations Management, and Business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Student Success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1752600"/>
            <a:ext cx="2743200" cy="4495800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1752600"/>
            <a:ext cx="2743200" cy="4495800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752600"/>
            <a:ext cx="2743200" cy="4495800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1050" y="19812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  <a:t>Recruitment</a:t>
            </a:r>
            <a:endParaRPr lang="en-US" sz="24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50" y="1981200"/>
            <a:ext cx="78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  <a:t>Jobs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43350" y="1977081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  <a:t>Support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3124200"/>
            <a:ext cx="6400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SCOB Office of Undergraduate Programs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76600" y="3733800"/>
            <a:ext cx="53340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Meis Center Student Development Center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5562600"/>
            <a:ext cx="31242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 Success Plans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200650" y="4343400"/>
            <a:ext cx="340995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Career Center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29000" y="4953000"/>
            <a:ext cx="31242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Faculty / Curriculum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7200" y="3733800"/>
            <a:ext cx="23622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Promotion Plan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57200" y="4343400"/>
            <a:ext cx="23622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School Outreach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57200" y="2514600"/>
            <a:ext cx="8153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Community, Alumni, &amp; College Advisory 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and Advisory Boards</a:t>
            </a:r>
          </a:p>
          <a:p>
            <a:r>
              <a:rPr lang="en-US" dirty="0" smtClean="0"/>
              <a:t>College Promotion Plan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Scholarship</a:t>
            </a:r>
          </a:p>
          <a:p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Vigo County</a:t>
            </a:r>
          </a:p>
          <a:p>
            <a:pPr lvl="1"/>
            <a:r>
              <a:rPr lang="en-US" dirty="0" smtClean="0"/>
              <a:t>DECA Sponsorship</a:t>
            </a:r>
          </a:p>
        </p:txBody>
      </p:sp>
    </p:spTree>
    <p:extLst>
      <p:ext uri="{BB962C8B-B14F-4D97-AF65-F5344CB8AC3E}">
        <p14:creationId xmlns:p14="http://schemas.microsoft.com/office/powerpoint/2010/main" val="36033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and Advisory Boards</a:t>
            </a:r>
          </a:p>
          <a:p>
            <a:pPr lvl="1"/>
            <a:r>
              <a:rPr lang="en-US" dirty="0" smtClean="0"/>
              <a:t>Mentors</a:t>
            </a:r>
          </a:p>
          <a:p>
            <a:pPr lvl="1"/>
            <a:r>
              <a:rPr lang="en-US" dirty="0" smtClean="0"/>
              <a:t>Speaker Series</a:t>
            </a:r>
          </a:p>
          <a:p>
            <a:pPr lvl="1"/>
            <a:r>
              <a:rPr lang="en-US" dirty="0" smtClean="0"/>
              <a:t>Assurance of Learning</a:t>
            </a:r>
          </a:p>
          <a:p>
            <a:r>
              <a:rPr lang="en-US" dirty="0" smtClean="0"/>
              <a:t>Undergraduate Programs</a:t>
            </a:r>
          </a:p>
          <a:p>
            <a:pPr lvl="1"/>
            <a:r>
              <a:rPr lang="en-US" dirty="0" smtClean="0"/>
              <a:t>Professional Advisors</a:t>
            </a:r>
          </a:p>
          <a:p>
            <a:pPr lvl="1"/>
            <a:r>
              <a:rPr lang="en-US" dirty="0" smtClean="0"/>
              <a:t>Core Critical Path</a:t>
            </a:r>
          </a:p>
          <a:p>
            <a:pPr lvl="1"/>
            <a:r>
              <a:rPr lang="en-US" dirty="0" smtClean="0"/>
              <a:t>Senior Checkout built into </a:t>
            </a:r>
            <a:r>
              <a:rPr lang="en-US" dirty="0" err="1" smtClean="0"/>
              <a:t>MySam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/ Curriculum</a:t>
            </a:r>
          </a:p>
          <a:p>
            <a:pPr lvl="1"/>
            <a:r>
              <a:rPr lang="en-US" dirty="0" smtClean="0"/>
              <a:t>Faculty Advisors</a:t>
            </a:r>
          </a:p>
          <a:p>
            <a:pPr lvl="1"/>
            <a:r>
              <a:rPr lang="en-US" dirty="0" smtClean="0"/>
              <a:t>Experiential Learning</a:t>
            </a:r>
          </a:p>
          <a:p>
            <a:pPr lvl="1"/>
            <a:r>
              <a:rPr lang="en-US" dirty="0" smtClean="0"/>
              <a:t>Sycamore Student Ventures</a:t>
            </a:r>
          </a:p>
          <a:p>
            <a:pPr lvl="2"/>
            <a:r>
              <a:rPr lang="en-US" dirty="0" smtClean="0"/>
              <a:t>Executive Express Café, Sycamore Advisors, Sycamore </a:t>
            </a:r>
            <a:r>
              <a:rPr lang="en-US" dirty="0"/>
              <a:t>B</a:t>
            </a:r>
            <a:r>
              <a:rPr lang="en-US" dirty="0" smtClean="0"/>
              <a:t>litz Promotions</a:t>
            </a:r>
          </a:p>
          <a:p>
            <a:pPr lvl="1"/>
            <a:r>
              <a:rPr lang="en-US" dirty="0" smtClean="0"/>
              <a:t>Indiana Global Business Advisors</a:t>
            </a:r>
          </a:p>
          <a:p>
            <a:pPr lvl="1"/>
            <a:r>
              <a:rPr lang="en-US" dirty="0" smtClean="0"/>
              <a:t>“MO Show”</a:t>
            </a:r>
          </a:p>
          <a:p>
            <a:pPr lvl="1"/>
            <a:r>
              <a:rPr lang="en-US" dirty="0" smtClean="0"/>
              <a:t>Internships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22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Meis Center Student Development Center</a:t>
            </a:r>
          </a:p>
          <a:p>
            <a:pPr lvl="1"/>
            <a:r>
              <a:rPr lang="en-US" dirty="0" smtClean="0"/>
              <a:t>Student Professional Development</a:t>
            </a:r>
          </a:p>
          <a:p>
            <a:pPr lvl="1"/>
            <a:r>
              <a:rPr lang="en-US" dirty="0" smtClean="0"/>
              <a:t>Catapult Program</a:t>
            </a:r>
          </a:p>
          <a:p>
            <a:pPr lvl="1"/>
            <a:r>
              <a:rPr lang="en-US" dirty="0" smtClean="0"/>
              <a:t>Program supports college learning goals</a:t>
            </a:r>
          </a:p>
          <a:p>
            <a:r>
              <a:rPr lang="en-US" dirty="0" smtClean="0"/>
              <a:t>Career Center</a:t>
            </a:r>
          </a:p>
          <a:p>
            <a:pPr lvl="1"/>
            <a:r>
              <a:rPr lang="en-US" dirty="0" smtClean="0"/>
              <a:t>Dedicated Center Staff (Matt Hetzel)</a:t>
            </a:r>
          </a:p>
          <a:p>
            <a:pPr lvl="2"/>
            <a:r>
              <a:rPr lang="en-US" dirty="0" smtClean="0"/>
              <a:t>Regular Faculty updates</a:t>
            </a:r>
          </a:p>
          <a:p>
            <a:pPr lvl="1"/>
            <a:r>
              <a:rPr lang="en-US" dirty="0" smtClean="0"/>
              <a:t>Integrates with </a:t>
            </a:r>
            <a:r>
              <a:rPr lang="en-US" smtClean="0"/>
              <a:t>Meis Center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41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Accounting, Finance, Insurance &amp; Risk Management (AFIRM)</a:t>
            </a:r>
          </a:p>
          <a:p>
            <a:pPr lvl="1"/>
            <a:r>
              <a:rPr lang="en-US" dirty="0" smtClean="0"/>
              <a:t>New online programs in accounting and insurance. “tag-along” sections with face-to-face classes.</a:t>
            </a:r>
          </a:p>
          <a:p>
            <a:pPr lvl="1"/>
            <a:r>
              <a:rPr lang="en-US" dirty="0" smtClean="0"/>
              <a:t>Offering more sections of FIN 108.</a:t>
            </a:r>
          </a:p>
          <a:p>
            <a:pPr lvl="1"/>
            <a:r>
              <a:rPr lang="en-US" dirty="0" smtClean="0"/>
              <a:t>Participating in Course Transformation Academy</a:t>
            </a:r>
          </a:p>
          <a:p>
            <a:pPr lvl="1"/>
            <a:r>
              <a:rPr lang="en-US" dirty="0" smtClean="0"/>
              <a:t>Have not engaged in one-on-one outreach with students to the extent hoped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1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Management, Information Systems, &amp; Business Education (MISBE)</a:t>
            </a:r>
          </a:p>
          <a:p>
            <a:pPr lvl="1"/>
            <a:r>
              <a:rPr lang="en-US" dirty="0"/>
              <a:t>Worked with the COT to develop a Center for Career and Technical Education. Builds relationships with business education teachers in Indiana High Schools . </a:t>
            </a:r>
          </a:p>
          <a:p>
            <a:pPr lvl="1"/>
            <a:r>
              <a:rPr lang="en-US" dirty="0"/>
              <a:t>Did not create department brochure but focused on curriculum development instead.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 and Operations (MO)</a:t>
            </a:r>
          </a:p>
          <a:p>
            <a:pPr lvl="1"/>
            <a:r>
              <a:rPr lang="en-US" dirty="0" smtClean="0"/>
              <a:t>Brought Marketing major online</a:t>
            </a:r>
          </a:p>
          <a:p>
            <a:pPr lvl="1"/>
            <a:r>
              <a:rPr lang="en-US" dirty="0" smtClean="0"/>
              <a:t>Recruited more student to Operations and Supply Chain.  7 students in 2007 …53 in 2014.</a:t>
            </a:r>
          </a:p>
          <a:p>
            <a:pPr lvl="1"/>
            <a:r>
              <a:rPr lang="en-US" dirty="0" smtClean="0"/>
              <a:t>Progress on marketing curriculum revision</a:t>
            </a:r>
          </a:p>
          <a:p>
            <a:pPr lvl="1"/>
            <a:r>
              <a:rPr lang="en-US" dirty="0" smtClean="0"/>
              <a:t>Record # of OSCM majors in internships (14).</a:t>
            </a:r>
          </a:p>
          <a:p>
            <a:pPr lvl="1"/>
            <a:r>
              <a:rPr lang="en-US" dirty="0" smtClean="0"/>
              <a:t>Started the Center for Supply Management Research (CSMR)</a:t>
            </a:r>
          </a:p>
          <a:p>
            <a:pPr lvl="1"/>
            <a:r>
              <a:rPr lang="en-US" dirty="0" smtClean="0"/>
              <a:t>Plans for developing a mentoring program stalled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67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303</TotalTime>
  <Words>512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Scott College of Business</vt:lpstr>
      <vt:lpstr>SCOB Student Success</vt:lpstr>
      <vt:lpstr>SCOB Recruitment</vt:lpstr>
      <vt:lpstr>SCOB Support</vt:lpstr>
      <vt:lpstr>SCOB Support</vt:lpstr>
      <vt:lpstr>SCOB Support</vt:lpstr>
      <vt:lpstr>SCOB Support</vt:lpstr>
      <vt:lpstr>SCOB Support</vt:lpstr>
      <vt:lpstr>SCOB Support</vt:lpstr>
      <vt:lpstr>SCOB Support</vt:lpstr>
      <vt:lpstr>SCOB Support</vt:lpstr>
      <vt:lpstr>Jobs</vt:lpstr>
    </vt:vector>
  </TitlesOfParts>
  <Company>Indiana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 College of Business</dc:title>
  <dc:creator>Brien</dc:creator>
  <cp:lastModifiedBy>Michael Snyder</cp:lastModifiedBy>
  <cp:revision>13</cp:revision>
  <dcterms:created xsi:type="dcterms:W3CDTF">2015-05-14T19:23:39Z</dcterms:created>
  <dcterms:modified xsi:type="dcterms:W3CDTF">2015-05-15T18:28:47Z</dcterms:modified>
</cp:coreProperties>
</file>