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8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1413" y="708025"/>
            <a:ext cx="4727575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Energize Downtown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3 – Initiative 5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Drive economic development of downtown.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u="sng" dirty="0" smtClean="0">
                <a:solidFill>
                  <a:schemeClr val="bg1"/>
                </a:solidFill>
              </a:rPr>
              <a:t>team oriented approach</a:t>
            </a:r>
            <a:r>
              <a:rPr lang="en-US" sz="2400" dirty="0" smtClean="0">
                <a:solidFill>
                  <a:schemeClr val="bg1"/>
                </a:solidFill>
              </a:rPr>
              <a:t> that functions as a “job shop”.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Cost sharing and billing for large or long-term projects. 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Emphasize the value that we provide.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 campus collaboration on key projects and events.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 media recognition. 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Experiential learning with a true focus and meaningful feedback from mentors.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Partnerships with developers and property owners downtown.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Campus collaboration.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ontinue to provide our students with meaningful engagement and experiential learning opportunities.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Become a driver of economic development and the continued revitalization of downtown Terre Haute.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Build and strengthen the partnerships and engagements that will bring a strong university presence downtown.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RHIT – Downtown Thesis Project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Surveys and Focus Groups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Small Business Development Center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Sycamore Business Advisors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College of 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College of Business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Energize Downtown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Daniel I. Pigg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aniel.pigg@indstate.edu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43 Partner Businesses Engaged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sz="1400" dirty="0" smtClean="0">
                <a:solidFill>
                  <a:schemeClr val="bg1"/>
                </a:solidFill>
              </a:rPr>
              <a:t>Piece Luv Paint, Marketability, Farmer’s Market, Tater &amp; Joes, RUEDI, SBDC, Food Hub, Tech Haute, DTH, Rivers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&amp; Roads Artisan Trail, Art Spaces Inc., Thompson Thrift, </a:t>
            </a:r>
            <a:r>
              <a:rPr lang="en-US" sz="1400" dirty="0" err="1" smtClean="0">
                <a:solidFill>
                  <a:schemeClr val="bg1"/>
                </a:solidFill>
              </a:rPr>
              <a:t>Clabber</a:t>
            </a:r>
            <a:r>
              <a:rPr lang="en-US" sz="1400" dirty="0" smtClean="0">
                <a:solidFill>
                  <a:schemeClr val="bg1"/>
                </a:solidFill>
              </a:rPr>
              <a:t> Girl, B. </a:t>
            </a:r>
            <a:r>
              <a:rPr lang="en-US" sz="1400" dirty="0" err="1" smtClean="0">
                <a:solidFill>
                  <a:schemeClr val="bg1"/>
                </a:solidFill>
              </a:rPr>
              <a:t>Latskins</a:t>
            </a:r>
            <a:r>
              <a:rPr lang="en-US" sz="1400" dirty="0" smtClean="0">
                <a:solidFill>
                  <a:schemeClr val="bg1"/>
                </a:solidFill>
              </a:rPr>
              <a:t>, Crossroads Café, Fitness 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Solutions, YMCA, ISU, Corey’s Fine Footwear, First Fridays, Brown Bunny Delivery Service, Little Lady’s Boutique,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smtClean="0">
                <a:solidFill>
                  <a:schemeClr val="bg1"/>
                </a:solidFill>
              </a:rPr>
              <a:t>        Police Technical, KB Shimmer, ETC….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Downtown Map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Weekly Newsletter (Downtown Terre Haute)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DTH – </a:t>
            </a:r>
            <a:r>
              <a:rPr lang="en-US" dirty="0" err="1" smtClean="0">
                <a:solidFill>
                  <a:schemeClr val="bg1"/>
                </a:solidFill>
              </a:rPr>
              <a:t>Mainstreet</a:t>
            </a:r>
            <a:r>
              <a:rPr lang="en-US" dirty="0" smtClean="0">
                <a:solidFill>
                  <a:schemeClr val="bg1"/>
                </a:solidFill>
              </a:rPr>
              <a:t> Grant Collaboration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Farmers Market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Art Spaces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Turn to the River – Design Phase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Launch Terre Haute/Verge/Co-Work Space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Broad promotion and marketing of all downtown events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3" name="Content Placeholder 2" descr="G3I5 Energize Downtown Benchmarks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99" t="13143" r="9635" b="3032"/>
          <a:stretch/>
        </p:blipFill>
        <p:spPr>
          <a:xfrm>
            <a:off x="2252748" y="1630519"/>
            <a:ext cx="4833851" cy="4098265"/>
          </a:xfrm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number of students engaged in downtown activities and the number of downtown events supported by ISU has exceeded stated goals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terms of the experiential learning and community engagement components, Energize Downtown has been successful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“Choose Downtown” newsletter has an increasing number of subscribers; however, the click/open ratio is 20%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Downtown Terre Haute membership has struggled</a:t>
            </a: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$33,000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report date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    $33,230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costs</a:t>
            </a: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$0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98965"/>
            <a:ext cx="8229600" cy="372489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Broad scope of student engagement opportunities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 for Downtown Terre Haute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Promoting downtown Terre Haute as a shopping, dining, and entertainment destination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 of the Arts District and downtown arts organizations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Collaboration with stakeholders to create a great “college town”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Create a well rounded student team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 value added projects that engage students in experiential learning while assisting with downtown revitalization efforts.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Introduce a cost share basis for long term partners.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Establish a project management and quality work assurance component for all student 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Budget limitations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Downtown Terre Haute leadership and board issues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True “buy-in” from all interested parties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9226</TotalTime>
  <Words>524</Words>
  <Application>Microsoft Office PowerPoint</Application>
  <PresentationFormat>On-screen Show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Accomplishments Since  2013-14 Report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40</cp:revision>
  <cp:lastPrinted>2015-02-16T19:57:21Z</cp:lastPrinted>
  <dcterms:created xsi:type="dcterms:W3CDTF">2014-01-14T15:45:19Z</dcterms:created>
  <dcterms:modified xsi:type="dcterms:W3CDTF">2015-02-20T19:52:20Z</dcterms:modified>
</cp:coreProperties>
</file>