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A5FF3-B8DD-474C-B89E-67A069EB72D3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AC6B5-D01C-450A-9917-8A0929B7D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Good</a:t>
            </a:r>
            <a:r>
              <a:rPr lang="en-US" baseline="0" dirty="0" smtClean="0"/>
              <a:t> morning – thanks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Getting close to lunch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New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Gathering and Using</a:t>
            </a: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8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E8C2-898B-724E-95CC-EE818EFEC72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9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1" descr="campus1.jpg"/>
          <p:cNvPicPr>
            <a:picLocks noChangeAspect="1"/>
          </p:cNvPicPr>
          <p:nvPr/>
        </p:nvPicPr>
        <p:blipFill>
          <a:blip r:embed="rId3" cstate="print"/>
          <a:srcRect t="9454"/>
          <a:stretch>
            <a:fillRect/>
          </a:stretch>
        </p:blipFill>
        <p:spPr bwMode="auto">
          <a:xfrm>
            <a:off x="4572000" y="1"/>
            <a:ext cx="4572000" cy="291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1788"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 rot="5400000">
            <a:off x="1066800" y="3429000"/>
            <a:ext cx="6858000" cy="0"/>
          </a:xfrm>
          <a:prstGeom prst="line">
            <a:avLst/>
          </a:prstGeom>
          <a:ln w="177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90800" y="2895601"/>
            <a:ext cx="65532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solidFill>
              <a:schemeClr val="tx2"/>
            </a:solidFill>
          </a:ln>
        </p:spPr>
        <p:txBody>
          <a:bodyPr wrap="square" lIns="0" tIns="91440" rIns="0" bIns="182880" rtlCol="0" anchor="ctr" anchorCtr="1">
            <a:noAutofit/>
          </a:bodyPr>
          <a:lstStyle/>
          <a:p>
            <a:pPr algn="ctr"/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The </a:t>
            </a:r>
            <a:r>
              <a:rPr lang="en-US" sz="4800" i="1" spc="-25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Pa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thway to </a:t>
            </a:r>
            <a:r>
              <a:rPr lang="en-US" sz="4800" i="1" spc="-40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Su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ccess</a:t>
            </a:r>
            <a:endParaRPr lang="en-US" sz="4800" i="1" spc="-90" dirty="0">
              <a:solidFill>
                <a:prstClr val="white"/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4470873"/>
            <a:ext cx="449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/>
            </a:r>
            <a:br>
              <a:rPr lang="en-US" sz="2400" b="1" dirty="0" smtClean="0">
                <a:solidFill>
                  <a:srgbClr val="00539C"/>
                </a:solidFill>
                <a:latin typeface="+mj-lt"/>
              </a:rPr>
            </a:b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American Democracy Project</a:t>
            </a:r>
          </a:p>
          <a:p>
            <a:pPr algn="ctr">
              <a:lnSpc>
                <a:spcPts val="3200"/>
              </a:lnSpc>
            </a:pP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3962400"/>
            <a:ext cx="44958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Goal 3 – Initiative 3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6100" y="6250723"/>
            <a:ext cx="1905000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115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Missed opportunities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TurboVote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Baseline Recommendation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Need to continue as an initiative to grow and establish a larger presence at the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1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Opportunities for Collaborations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Larger goal of community engagement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9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Questions?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American Democracy Project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Carly Schmitt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Carly.Schmitt@indstate.edu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9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Accomplishments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Since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2013-14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Report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Reached over </a:t>
            </a:r>
            <a:r>
              <a:rPr lang="en-US" dirty="0">
                <a:solidFill>
                  <a:schemeClr val="bg1"/>
                </a:solidFill>
              </a:rPr>
              <a:t>2000 unique </a:t>
            </a:r>
            <a:r>
              <a:rPr lang="en-US" dirty="0" smtClean="0">
                <a:solidFill>
                  <a:schemeClr val="bg1"/>
                </a:solidFill>
              </a:rPr>
              <a:t>students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Student-centered approach that is student-driven 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Development and coordination of ISU Day at the Statehouse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Enhanced student voter registration and civic engagement on campus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00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Benchmark Table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62545"/>
            <a:ext cx="8229600" cy="41613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202" y="1796142"/>
            <a:ext cx="6027596" cy="457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605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Benchmark Progress Detail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Increased participation to over 1100 unique students, 1600 participants overall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Student Advisory Board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Over 100 student attendees at ISU Day </a:t>
            </a:r>
            <a:r>
              <a:rPr lang="en-US" dirty="0" smtClean="0">
                <a:solidFill>
                  <a:schemeClr val="bg1"/>
                </a:solidFill>
              </a:rPr>
              <a:t>at the  </a:t>
            </a:r>
            <a:r>
              <a:rPr lang="en-US" dirty="0">
                <a:solidFill>
                  <a:schemeClr val="bg1"/>
                </a:solidFill>
              </a:rPr>
              <a:t>Statehouse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9 Cosponsored events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1 National service Day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0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Budget Summary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Total funding allocation for </a:t>
            </a:r>
            <a:r>
              <a:rPr lang="en-US" dirty="0" smtClean="0">
                <a:solidFill>
                  <a:schemeClr val="bg1"/>
                </a:solidFill>
              </a:rPr>
              <a:t>2014-15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$ 35,000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Expenses as of report </a:t>
            </a:r>
            <a:r>
              <a:rPr lang="en-US" dirty="0" smtClean="0">
                <a:solidFill>
                  <a:schemeClr val="bg1"/>
                </a:solidFill>
              </a:rPr>
              <a:t>date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$12,700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Anticipated </a:t>
            </a:r>
            <a:r>
              <a:rPr lang="en-US" dirty="0">
                <a:solidFill>
                  <a:schemeClr val="bg1"/>
                </a:solidFill>
              </a:rPr>
              <a:t>remainder June 30, </a:t>
            </a:r>
            <a:r>
              <a:rPr lang="en-US" dirty="0" smtClean="0">
                <a:solidFill>
                  <a:schemeClr val="bg1"/>
                </a:solidFill>
              </a:rPr>
              <a:t>2015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$13,100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26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50074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Accomplishments Since Plan Inception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481943"/>
            <a:ext cx="8229600" cy="334191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Incorporated into Strategic Plan in Fall 2013; same accomplishments as listed in second slide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44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Looking Ahead - Recommendations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Greater collaboration across university</a:t>
            </a: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High profile </a:t>
            </a:r>
            <a:r>
              <a:rPr lang="en-US" dirty="0">
                <a:solidFill>
                  <a:schemeClr val="bg1"/>
                </a:solidFill>
              </a:rPr>
              <a:t>e</a:t>
            </a:r>
            <a:r>
              <a:rPr lang="en-US" dirty="0" smtClean="0">
                <a:solidFill>
                  <a:schemeClr val="bg1"/>
                </a:solidFill>
              </a:rPr>
              <a:t>vents such as ISU Day at the Statehouse and a </a:t>
            </a:r>
            <a:r>
              <a:rPr lang="en-US" dirty="0" err="1" smtClean="0">
                <a:solidFill>
                  <a:schemeClr val="bg1"/>
                </a:solidFill>
              </a:rPr>
              <a:t>Tedx</a:t>
            </a:r>
            <a:r>
              <a:rPr lang="en-US" dirty="0" smtClean="0">
                <a:solidFill>
                  <a:schemeClr val="bg1"/>
                </a:solidFill>
              </a:rPr>
              <a:t> Program</a:t>
            </a: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Work with faculty to advance mission of ADP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7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Foreseeable Roadblocks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Need to pay Student Advisory Board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Need for space</a:t>
            </a:r>
          </a:p>
          <a:p>
            <a:pPr marL="514350" indent="-514350">
              <a:buAutoNum type="arabicPeriod"/>
            </a:pP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7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New points of emphasis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ADP is where it needs to be right now: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Student-Driven Model that is gaining in recognition across university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29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</TotalTime>
  <Words>215</Words>
  <Application>Microsoft Office PowerPoint</Application>
  <PresentationFormat>On-screen Show (4:3)</PresentationFormat>
  <Paragraphs>55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Accomplishments Since  2013-14 Report</vt:lpstr>
      <vt:lpstr>Benchmark Table</vt:lpstr>
      <vt:lpstr>Benchmark Progress Detail</vt:lpstr>
      <vt:lpstr>Budget Summary</vt:lpstr>
      <vt:lpstr>Accomplishments Since Plan Inception</vt:lpstr>
      <vt:lpstr>Looking Ahead - Recommendations</vt:lpstr>
      <vt:lpstr>Foreseeable Roadblocks</vt:lpstr>
      <vt:lpstr>New points of emphasis</vt:lpstr>
      <vt:lpstr>Missed opportunities</vt:lpstr>
      <vt:lpstr>Baseline Recommendation </vt:lpstr>
      <vt:lpstr>Opportunities for Collaborations</vt:lpstr>
      <vt:lpstr>Questions?</vt:lpstr>
    </vt:vector>
  </TitlesOfParts>
  <Company>Indiana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Wilson</dc:creator>
  <cp:lastModifiedBy>Windows User</cp:lastModifiedBy>
  <cp:revision>22</cp:revision>
  <dcterms:created xsi:type="dcterms:W3CDTF">2014-01-14T15:45:19Z</dcterms:created>
  <dcterms:modified xsi:type="dcterms:W3CDTF">2015-02-19T19:05:06Z</dcterms:modified>
</cp:coreProperties>
</file>