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639" autoAdjust="0"/>
  </p:normalViewPr>
  <p:slideViewPr>
    <p:cSldViewPr snapToGrid="0" snapToObjects="1">
      <p:cViewPr varScale="1">
        <p:scale>
          <a:sx n="73" d="100"/>
          <a:sy n="73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en-US" baseline="0" dirty="0" smtClean="0"/>
              <a:t> has been integrated into the centers daily activities since the beginning of the strategic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66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 2 and 3 have been working collaboratively over the past three years. The goals complement each other and create alliances between the Career Center and the Center for Community Engagement.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CCE staff constantly is forging collaborative relationships with other departments on campus. The following are departments and divisions that CCE programs collaboratively with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3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898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5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05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74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Calculate number of</a:t>
            </a:r>
            <a:r>
              <a:rPr lang="en-US" baseline="0" dirty="0" smtClean="0"/>
              <a:t> how many grants since inception….acknowledge taking over faculty conference and domestic travel</a:t>
            </a:r>
          </a:p>
          <a:p>
            <a:r>
              <a:rPr lang="en-US" baseline="0" dirty="0" smtClean="0"/>
              <a:t>Space has gotten tight and great opportunity for student engagement in the office…we are becoming hangout for students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25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we have enough</a:t>
            </a:r>
            <a:r>
              <a:rPr lang="en-US" baseline="0" dirty="0" smtClean="0"/>
              <a:t> staff to continue the growth of services and programs?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23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CCE is to develop a research tool to measure evidence of project effectiveness, scope, and impact on community through a qualitative tool which is adapted from the President’s Honor Roll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72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partnership with Dean Turman, the</a:t>
            </a:r>
            <a:r>
              <a:rPr lang="en-US" baseline="0" dirty="0" smtClean="0"/>
              <a:t> program is still in planning phases …. With initial planning partnered with the March of Dimes it is time to </a:t>
            </a:r>
            <a:r>
              <a:rPr lang="en-US" baseline="0" dirty="0" err="1" smtClean="0"/>
              <a:t>revist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Difficult to keep up with the opportunities and keep staff engaged in continued and new initiatives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3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Create a coordinated community engagement program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3 – Initiative 1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Has this initiative been sufficiently integrated into your operations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44880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864188"/>
            <a:ext cx="4038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Career Center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Faculty </a:t>
            </a:r>
            <a:r>
              <a:rPr lang="en-US" dirty="0">
                <a:solidFill>
                  <a:schemeClr val="bg1"/>
                </a:solidFill>
              </a:rPr>
              <a:t>Center for Teach </a:t>
            </a:r>
            <a:r>
              <a:rPr lang="en-US" dirty="0" smtClean="0">
                <a:solidFill>
                  <a:schemeClr val="bg1"/>
                </a:solidFill>
              </a:rPr>
              <a:t>Excellence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Student Activities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Counseling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2829937"/>
            <a:ext cx="4038600" cy="4525963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American Democracy Project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Recreational Sports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Admissions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Residential Life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Student Success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17638"/>
            <a:ext cx="779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white"/>
                </a:solidFill>
              </a:rPr>
              <a:t>Goals 2 and 3 </a:t>
            </a:r>
            <a:r>
              <a:rPr lang="en-US" sz="4000" dirty="0" smtClean="0">
                <a:solidFill>
                  <a:prstClr val="white"/>
                </a:solidFill>
              </a:rPr>
              <a:t>cohesiveness</a:t>
            </a: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prstClr val="white"/>
                </a:solidFill>
              </a:rPr>
              <a:t>Campus Partners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Create a coordinated engagement program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Nancy Rogers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ancy.rogers@indstate.edu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Heather Miklozek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eather.miklozek@indstate.edu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Continued </a:t>
            </a:r>
            <a:r>
              <a:rPr lang="en-US" dirty="0">
                <a:solidFill>
                  <a:schemeClr val="bg1"/>
                </a:solidFill>
              </a:rPr>
              <a:t>number one ranking in the Washington Monthly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President’s </a:t>
            </a:r>
            <a:r>
              <a:rPr lang="en-US" dirty="0">
                <a:solidFill>
                  <a:schemeClr val="bg1"/>
                </a:solidFill>
              </a:rPr>
              <a:t>Community Service Honor Roll designations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Continued </a:t>
            </a:r>
            <a:r>
              <a:rPr lang="en-US" dirty="0">
                <a:solidFill>
                  <a:schemeClr val="bg1"/>
                </a:solidFill>
              </a:rPr>
              <a:t>success in the AmeriCorps-Sycamore Service Corps through best practice </a:t>
            </a:r>
            <a:r>
              <a:rPr lang="en-US" dirty="0" smtClean="0">
                <a:solidFill>
                  <a:schemeClr val="bg1"/>
                </a:solidFill>
              </a:rPr>
              <a:t>programming </a:t>
            </a:r>
            <a:r>
              <a:rPr lang="en-US" dirty="0">
                <a:solidFill>
                  <a:schemeClr val="bg1"/>
                </a:solidFill>
              </a:rPr>
              <a:t>designated by </a:t>
            </a:r>
            <a:r>
              <a:rPr lang="en-US" dirty="0" smtClean="0">
                <a:solidFill>
                  <a:schemeClr val="bg1"/>
                </a:solidFill>
              </a:rPr>
              <a:t>Serve Indiana </a:t>
            </a:r>
            <a:r>
              <a:rPr lang="en-US" sz="2600" dirty="0" smtClean="0">
                <a:solidFill>
                  <a:schemeClr val="bg1"/>
                </a:solidFill>
              </a:rPr>
              <a:t>(formerly Office of Faith Based and Community </a:t>
            </a:r>
            <a:r>
              <a:rPr lang="en-US" sz="2600" dirty="0" err="1" smtClean="0">
                <a:solidFill>
                  <a:schemeClr val="bg1"/>
                </a:solidFill>
              </a:rPr>
              <a:t>Initatives</a:t>
            </a:r>
            <a:r>
              <a:rPr lang="en-US" sz="2600" dirty="0" smtClean="0">
                <a:solidFill>
                  <a:schemeClr val="bg1"/>
                </a:solidFill>
              </a:rPr>
              <a:t>)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Service </a:t>
            </a:r>
            <a:r>
              <a:rPr lang="en-US" dirty="0">
                <a:solidFill>
                  <a:schemeClr val="bg1"/>
                </a:solidFill>
              </a:rPr>
              <a:t>Learning Scholars consistent growth in increased cohort members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Ryves </a:t>
            </a:r>
            <a:r>
              <a:rPr lang="en-US" dirty="0">
                <a:solidFill>
                  <a:schemeClr val="bg1"/>
                </a:solidFill>
              </a:rPr>
              <a:t>Neighborhood Partnership </a:t>
            </a:r>
            <a:r>
              <a:rPr lang="en-US" dirty="0" smtClean="0">
                <a:solidFill>
                  <a:schemeClr val="bg1"/>
                </a:solidFill>
              </a:rPr>
              <a:t>mentor/mentee program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Faculty Development Series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18690"/>
            <a:ext cx="8229600" cy="3288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</a:t>
            </a:r>
            <a:r>
              <a:rPr lang="en-US" dirty="0" smtClean="0">
                <a:solidFill>
                  <a:schemeClr val="bg1"/>
                </a:solidFill>
              </a:rPr>
              <a:t>2014-15: $111,492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Expenses as of report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Expenditures: $56,587.31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Encumbered costs: $50,608.3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Anticipated remainder June 30, </a:t>
            </a:r>
            <a:r>
              <a:rPr lang="en-US" dirty="0" smtClean="0">
                <a:solidFill>
                  <a:schemeClr val="bg1"/>
                </a:solidFill>
              </a:rPr>
              <a:t>2015: $0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81943"/>
            <a:ext cx="8229600" cy="334191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New Organization Structure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Curricular Engagement Inventory (CEI)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Increased number for CCE events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Community Service Leave Policy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Service Learning Scholars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Internal grant opportunities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Building relationships with community partners 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Sustain </a:t>
            </a:r>
            <a:r>
              <a:rPr lang="en-US" dirty="0">
                <a:solidFill>
                  <a:schemeClr val="bg1"/>
                </a:solidFill>
              </a:rPr>
              <a:t>and strengthen current partnerships 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Assessment </a:t>
            </a:r>
            <a:r>
              <a:rPr lang="en-US" dirty="0">
                <a:solidFill>
                  <a:schemeClr val="bg1"/>
                </a:solidFill>
              </a:rPr>
              <a:t>of volunteer actions 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Develop </a:t>
            </a:r>
            <a:r>
              <a:rPr lang="en-US" dirty="0">
                <a:solidFill>
                  <a:schemeClr val="bg1"/>
                </a:solidFill>
              </a:rPr>
              <a:t>and create partnerships with alumni 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Marketing </a:t>
            </a:r>
            <a:r>
              <a:rPr lang="en-US" dirty="0">
                <a:solidFill>
                  <a:schemeClr val="bg1"/>
                </a:solidFill>
              </a:rPr>
              <a:t>the Center for Community </a:t>
            </a:r>
            <a:r>
              <a:rPr lang="en-US" dirty="0" smtClean="0">
                <a:solidFill>
                  <a:schemeClr val="bg1"/>
                </a:solidFill>
              </a:rPr>
              <a:t>Engagement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Evaluating </a:t>
            </a:r>
            <a:r>
              <a:rPr lang="en-US" dirty="0">
                <a:solidFill>
                  <a:schemeClr val="bg1"/>
                </a:solidFill>
              </a:rPr>
              <a:t>and addressing the physical locality of the </a:t>
            </a:r>
            <a:r>
              <a:rPr lang="en-US" dirty="0" smtClean="0">
                <a:solidFill>
                  <a:schemeClr val="bg1"/>
                </a:solidFill>
              </a:rPr>
              <a:t>office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Faculty and student internal grant </a:t>
            </a:r>
            <a:r>
              <a:rPr lang="en-US" dirty="0" smtClean="0">
                <a:solidFill>
                  <a:schemeClr val="bg1"/>
                </a:solidFill>
              </a:rPr>
              <a:t>funding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Financial Stability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Continued support with internal grant funding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Staff growth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Professional development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Qualitative measure of outreach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College of Health and Human Services and Healthy Moms and Babies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Speed and growth of programs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508</Words>
  <Application>Microsoft Office PowerPoint</Application>
  <PresentationFormat>On-screen Show (4:3)</PresentationFormat>
  <Paragraphs>96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Accomplishments Since  2013-14 Report</vt:lpstr>
      <vt:lpstr>Benchmark Table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32</cp:revision>
  <dcterms:created xsi:type="dcterms:W3CDTF">2014-01-14T15:45:19Z</dcterms:created>
  <dcterms:modified xsi:type="dcterms:W3CDTF">2015-02-24T20:59:11Z</dcterms:modified>
</cp:coreProperties>
</file>