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8" r:id="rId2"/>
    <p:sldId id="257" r:id="rId3"/>
    <p:sldId id="272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16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Enhance Graduate Education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Through Enrollment and Success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1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5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Processes – streamline technological communication with potential students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Instead of only individual emails for each inquiry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Clunky &amp; slow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time only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follow through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Marketing and support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Receiving a list of names but not having the processes to interact and recruit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Marketing with name recognition but not gathering the name &amp; info of the potential student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Lose students between acceptance and enrollment, especially Hoosiers (competition and lack of communication from ISU)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Graduate Student Success Series – lacked technological support and was not up and running online for roll-out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Hoosiers First has been integrated but has had to rely on graduate assistants to carry it out, luckily with recruitment and admissions experience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Lacks context of a focused graduate recruitment plan such as exists with FTFT students and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istance Education students</a:t>
            </a:r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Distance Education –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Plan developed with Demand Engine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CGPS with Graduate Programs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CGPS deans with college deans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CGPS with marketing and enrollment &amp; OIT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ORR to bring CGPS processes up to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ORR does not have staff &amp; time for CGPS processes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lnSpc>
                <a:spcPts val="3200"/>
              </a:lnSpc>
            </a:pPr>
            <a:r>
              <a:rPr lang="en-US" b="1" dirty="0">
                <a:solidFill>
                  <a:srgbClr val="FFFFFF"/>
                </a:solidFill>
              </a:rPr>
              <a:t>Enhance Graduate Education</a:t>
            </a:r>
          </a:p>
          <a:p>
            <a:pPr marL="0" indent="0" algn="ctr">
              <a:lnSpc>
                <a:spcPts val="3200"/>
              </a:lnSpc>
              <a:buNone/>
            </a:pPr>
            <a:r>
              <a:rPr lang="en-US" b="1" dirty="0">
                <a:solidFill>
                  <a:srgbClr val="FFFFFF"/>
                </a:solidFill>
              </a:rPr>
              <a:t>Through Enrollment and Success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Lynn </a:t>
            </a:r>
            <a:r>
              <a:rPr lang="en-US" dirty="0" smtClean="0">
                <a:solidFill>
                  <a:schemeClr val="bg1"/>
                </a:solidFill>
              </a:rPr>
              <a:t>M. Maurer, Dean </a:t>
            </a:r>
            <a:r>
              <a:rPr lang="en-US" dirty="0" smtClean="0">
                <a:solidFill>
                  <a:schemeClr val="bg1"/>
                </a:solidFill>
              </a:rPr>
              <a:t>CGPS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Troy Allen, Chris McGrew, Dawn Underwood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Lynn.Maurer@indstate.edu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Two Successful Hoosiers First competitions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Nursing, Art &amp; Design, Genetic Counseling, Criminology and Criminal Justice, Ed Leadership, Earth &amp; Environmental Systems, Human Resource Development, M.B.A., Student Affairs &amp; Higher Ed, Communication, School Counseling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Graduate Student Success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Student Success Day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Student Success Workshop Series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425191"/>
              </p:ext>
            </p:extLst>
          </p:nvPr>
        </p:nvGraphicFramePr>
        <p:xfrm>
          <a:off x="457200" y="1855788"/>
          <a:ext cx="822960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5" imgW="5000608" imgH="2438400" progId="Excel.Sheet.12">
                  <p:embed/>
                </p:oleObj>
              </mc:Choice>
              <mc:Fallback>
                <p:oleObj name="Worksheet" r:id="rId5" imgW="5000608" imgH="2438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855788"/>
                        <a:ext cx="8229600" cy="401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0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Fall 15 numbers were highest ever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Goal:	2,238		Actual:  2,302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Studying yield numbers throughout the year. Applications </a:t>
            </a:r>
            <a:r>
              <a:rPr lang="en-US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chemeClr val="bg1"/>
                </a:solidFill>
                <a:ea typeface="Wingdings"/>
                <a:cs typeface="Wingdings"/>
                <a:sym typeface="Wingdings"/>
              </a:rPr>
              <a:t>Admits </a:t>
            </a:r>
            <a:r>
              <a:rPr lang="en-US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chemeClr val="bg1"/>
                </a:solidFill>
                <a:ea typeface="Wingdings"/>
                <a:cs typeface="Wingdings"/>
                <a:sym typeface="Wingdings"/>
              </a:rPr>
              <a:t>Enrolled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Nationwide trends: Graduate school enrollment is declining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2014-</a:t>
            </a:r>
            <a:r>
              <a:rPr lang="en-US" dirty="0" smtClean="0">
                <a:solidFill>
                  <a:schemeClr val="bg1"/>
                </a:solidFill>
              </a:rPr>
              <a:t>15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$50,000 Hoosiers First awards</a:t>
            </a: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bg1"/>
                </a:solidFill>
              </a:rPr>
              <a:t>&amp; GGPS Graduate Assistants to support departments</a:t>
            </a:r>
            <a:endParaRPr lang="en-US" sz="2900" dirty="0">
              <a:solidFill>
                <a:schemeClr val="bg1"/>
              </a:solidFill>
            </a:endParaRPr>
          </a:p>
          <a:p>
            <a:pPr marL="51435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   $30,000 was for recruitment of and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diversifying international student population </a:t>
            </a:r>
          </a:p>
          <a:p>
            <a:pPr marL="51435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  $ 10,000 for Graduate Student Success Day and Series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Expenditures:       Competition 1: $19,233 grants</a:t>
            </a:r>
          </a:p>
          <a:p>
            <a:pPr marL="2286000" lvl="5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Competition 2: $ 6,000 max</a:t>
            </a:r>
          </a:p>
          <a:p>
            <a:pPr marL="2286000" lvl="5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Graduate Student Success: $10,000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costs: –GA Payroll, mailings, </a:t>
            </a:r>
            <a:r>
              <a:rPr lang="en-US" dirty="0" err="1" smtClean="0">
                <a:solidFill>
                  <a:schemeClr val="bg1"/>
                </a:solidFill>
              </a:rPr>
              <a:t>etc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 – expenses will incur 17, 2015 until beginning of Fall semester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Plan was earlier used for international Social Media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International travel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Comprehensive Graduate Recruitment Plan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recruiter/advisors from CGPS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Recruitment Fair in October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Virtual Recruitment Fair for distance students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Develop smooth &amp; effective processes for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Communication with potential students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Communication &amp; support to graduate programs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Graduate School Recruitment Fair in the Fall – aim 200 applications in one day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Technological support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Talisma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Web design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HTML email communication</a:t>
            </a:r>
          </a:p>
          <a:p>
            <a:r>
              <a:rPr lang="en-US" dirty="0">
                <a:solidFill>
                  <a:schemeClr val="bg1"/>
                </a:solidFill>
              </a:rPr>
              <a:t>Marketing funds and </a:t>
            </a:r>
            <a:r>
              <a:rPr lang="en-US" dirty="0" smtClean="0">
                <a:solidFill>
                  <a:schemeClr val="bg1"/>
                </a:solidFill>
              </a:rPr>
              <a:t>support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programs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Existing program with growth potential with no or few new resources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4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National trends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declining in graduate enrollment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time to completion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time to degree</a:t>
            </a:r>
          </a:p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Relying on “luck” rather than a recruitment plan</a:t>
            </a:r>
          </a:p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Lack of support: marketing, tech, website – not having the technology and support to carry out the recruitment plan or Graduate Student Success</a:t>
            </a:r>
          </a:p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Relying solely on graduate departments rather than supporting them in their recruitment</a:t>
            </a: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590</Words>
  <Application>Microsoft Macintosh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Lynn Maurer</cp:lastModifiedBy>
  <cp:revision>42</cp:revision>
  <dcterms:created xsi:type="dcterms:W3CDTF">2014-01-14T15:45:19Z</dcterms:created>
  <dcterms:modified xsi:type="dcterms:W3CDTF">2015-03-17T19:52:12Z</dcterms:modified>
</cp:coreProperties>
</file>