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Co-Curricular Life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Brooks Moore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Freda Luers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12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Graduate student development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Partnership and collaboration with academic colleges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First year initiative with University College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Connect PAW concept with Legacy Series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</a:t>
            </a:r>
            <a:r>
              <a:rPr lang="en-US" dirty="0" smtClean="0">
                <a:solidFill>
                  <a:schemeClr val="bg1"/>
                </a:solidFill>
              </a:rPr>
              <a:t>operations?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Yes, this is the basis for our programmatic offerings.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College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Residential Life and Housing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University Apartments: Sophomore Experience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Graduate and Professional College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Academic Colleges and Departments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Sodexo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Goal 1: Initiative 12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Co-Curricular Life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Brooks Moore: brooks.moore@indstate.edu</a:t>
            </a: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Club Month: 80 Coordinated Programs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Icon and Legacy Series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Homecoming: 13 Programs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Sycamore Scare Week: 13 Programs, 1603 Students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Heritage Week: 13 Programs, 1925 Students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Spring Into State: 14 Programs, 2104 Students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Sycamore Hoopla: 12 Programs, 2537 Students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Mardi Gras: 1 Program, 226 Students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Spring Week: 14 Programs, TBA – April 6 – 11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Operation Beautiful: 4 Programs,  329 Students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Center for Global Engagement Partnership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Graduate Student Association: Transition with Graduate &amp; Professional College advising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Faculty Led-Learning Trips: Partnership with Academic Colleges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Rez</a:t>
            </a:r>
            <a:r>
              <a:rPr lang="en-US" dirty="0" smtClean="0">
                <a:solidFill>
                  <a:schemeClr val="bg1"/>
                </a:solidFill>
              </a:rPr>
              <a:t>-Fest end-of-semester celebration: concert &amp; music festival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4" name="Picture 3" descr="Goal_1_Init_12_Bench_FY14.pdf (SECURED)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" t="17909" r="19688" b="6321"/>
          <a:stretch/>
        </p:blipFill>
        <p:spPr>
          <a:xfrm>
            <a:off x="1510249" y="1600199"/>
            <a:ext cx="5600766" cy="423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# of Student Organizations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2014: 304		2015: 304 (goal: 300)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# of events with &gt; 500 students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2014: 20		2015: 24 (goal: 22)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Increase satisfaction/sense of belonging (</a:t>
            </a:r>
            <a:r>
              <a:rPr lang="en-US" sz="2600" dirty="0" err="1" smtClean="0">
                <a:solidFill>
                  <a:schemeClr val="bg1"/>
                </a:solidFill>
              </a:rPr>
              <a:t>MapWorks</a:t>
            </a:r>
            <a:r>
              <a:rPr lang="en-US" sz="2200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2014: 55%		2015: 62%	(goal: 56)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		62=Extremely; 28%=Moderately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Increase participation in campus organizations </a:t>
            </a:r>
            <a:r>
              <a:rPr lang="en-US" sz="2200" dirty="0" smtClean="0">
                <a:solidFill>
                  <a:schemeClr val="bg1"/>
                </a:solidFill>
              </a:rPr>
              <a:t>(</a:t>
            </a:r>
            <a:r>
              <a:rPr lang="en-US" sz="2200" dirty="0" err="1" smtClean="0">
                <a:solidFill>
                  <a:schemeClr val="bg1"/>
                </a:solidFill>
              </a:rPr>
              <a:t>MapWorks</a:t>
            </a:r>
            <a:r>
              <a:rPr lang="en-US" sz="22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2014: 35%		2015: 36.5% (goal: 40)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		36.5=Extremely; 28%=Moderately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2014-15: $95,000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Expenditures: $63,000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costs: </a:t>
            </a:r>
            <a:r>
              <a:rPr lang="en-US" smtClean="0">
                <a:solidFill>
                  <a:schemeClr val="bg1"/>
                </a:solidFill>
              </a:rPr>
              <a:t>$32,000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2015: $0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Expanded Club Week into Club Month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Enhanced support for Icon Programs (Homecoming, Hoopla, Spring Week)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Established Legacy Series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Strengthened Partnership with CGE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Continue Club Month as critical first 30 days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 Legacy Series to ensure student interest in theme-based programming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Expand audience and connections between students in partnered-CGE initiatives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 tracking at open-access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Maintaining effective communication between partners and collaborators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Remaining relevant in changing student interests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Breadth vs. Depth philosophical approach and which will benefit/impact students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44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Expanding women’s development series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Expand cultural-based programming for new/emerging populations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Implement men’s development series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Highlight co-curricular development as offerings of student development needs and not just student activity programming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387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28</cp:revision>
  <dcterms:created xsi:type="dcterms:W3CDTF">2014-01-14T15:45:19Z</dcterms:created>
  <dcterms:modified xsi:type="dcterms:W3CDTF">2015-03-18T19:33:51Z</dcterms:modified>
</cp:coreProperties>
</file>