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ill.Blunk@indstate.ed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ichard.Toomey@indstat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Pre-College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11a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Develop plan to include pre-college initiatives in the annual Counselor Day on Campus event. Great opportunity to engage, collaborate, and get input from elementary, secondary and high school guidance counselors on our target population.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Early Prospect Mailing should be integrated into the operation of Admissions with a budget allocation to support its continued use. It has been funded through Initiative 11a for 3 consecutive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There is potential to collaborate with Initiative 4- Parents and Families, to expand our impact on younger children and/or friends of our ISU parents and families.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Initiative 11a- Pre College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Jill Blunk-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Jill.Blunk@indstate.edu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Rich Toomey- 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Richard.Toomey@indstate.edu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Tuition assistance for high school teachers (9 teachers, 54 credit hours)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College+You</a:t>
            </a:r>
            <a:r>
              <a:rPr lang="en-US" dirty="0" smtClean="0">
                <a:solidFill>
                  <a:schemeClr val="bg1"/>
                </a:solidFill>
              </a:rPr>
              <a:t> early outreach website soft rollout (Phase II updates in progress adding more pictures, video, and interactive features)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Early prospecting mailing planned for April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Increase College Challenge Enrollment- Projected to reach 1,950 (goal 1,900)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 College Challenge Credits- projected at 5,300 (goal 5,219)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 Freshman Enrollment- 26% increase since 2008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Early Outreach Events- 10 events on campus by June 1.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322816" cy="38753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$66,816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Expenditures- tuition assistance: $17,708, website: $93.02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Encumbered costs- website: $5000, tuition assistance: $13,000, early pros. mailing $31,000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Anticipated </a:t>
            </a:r>
            <a:r>
              <a:rPr lang="en-US" dirty="0">
                <a:solidFill>
                  <a:schemeClr val="bg1"/>
                </a:solidFill>
              </a:rPr>
              <a:t>remainder June 30, </a:t>
            </a:r>
            <a:r>
              <a:rPr lang="en-US" dirty="0" smtClean="0">
                <a:solidFill>
                  <a:schemeClr val="bg1"/>
                </a:solidFill>
              </a:rPr>
              <a:t>2015: $14.00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College+You</a:t>
            </a:r>
            <a:r>
              <a:rPr lang="en-US" dirty="0" smtClean="0"/>
              <a:t> website targeting 12-14yo</a:t>
            </a:r>
          </a:p>
          <a:p>
            <a:r>
              <a:rPr lang="en-US" dirty="0" smtClean="0"/>
              <a:t>College Challenge class visits- 388 attendees</a:t>
            </a:r>
          </a:p>
          <a:p>
            <a:r>
              <a:rPr lang="en-US" dirty="0" smtClean="0"/>
              <a:t>New marketing materials, mailings, and e-communications</a:t>
            </a:r>
          </a:p>
          <a:p>
            <a:r>
              <a:rPr lang="en-US" dirty="0" smtClean="0"/>
              <a:t> Expansion of College Challenge partnerships by offering teacher tuition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Continue tuition assistance for teachers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COLLEGE+YOU marketing plan for roll-out of phase II of new website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Early Prospect Mailing should be base lined to Admissions with a budget allocation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 curriculum use for COLLEGE+YOU website and additional content development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Budget funding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Evolving technology and the ways students connect and gather information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Changing perceptions in how information pushed out by the University is perceived by young students</a:t>
            </a: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Collaboration with school administrators to advance curricular development and integrate COLLEGE+YOU website and other tools into daily school activities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Partner with statewide initiative to develop county based college success coalitions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427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25</cp:revision>
  <dcterms:created xsi:type="dcterms:W3CDTF">2014-01-14T15:45:19Z</dcterms:created>
  <dcterms:modified xsi:type="dcterms:W3CDTF">2015-03-23T19:42:02Z</dcterms:modified>
</cp:coreProperties>
</file>