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finley@sycamores.indstate.ed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dooley1@sycamores.indstat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Student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Government 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Association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</a:t>
            </a:r>
            <a:r>
              <a:rPr lang="en-US" sz="3200" b="1" dirty="0">
                <a:solidFill>
                  <a:srgbClr val="00539C"/>
                </a:solidFill>
                <a:latin typeface="+mj-lt"/>
              </a:rPr>
              <a:t>1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– </a:t>
            </a:r>
            <a:r>
              <a:rPr lang="en-US" sz="3200" b="1" smtClean="0">
                <a:solidFill>
                  <a:srgbClr val="00539C"/>
                </a:solidFill>
                <a:latin typeface="+mj-lt"/>
              </a:rPr>
              <a:t>Initiative </a:t>
            </a:r>
            <a:r>
              <a:rPr lang="en-US" sz="3200" b="1" smtClean="0">
                <a:solidFill>
                  <a:srgbClr val="00539C"/>
                </a:solidFill>
                <a:latin typeface="+mj-lt"/>
              </a:rPr>
              <a:t>10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Providing more fan buses for athletic events outside of football &amp; Men’s basketball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Showing as much support for athletic events besides football &amp; Men’s basketball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Creation of more events/traditions like “The Valley”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 more events for students outside of the athletic games, such as cookouts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Yes, these programs are a staple of SGA’s roles and responsibilities.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Pride and Traditions with Center for Community Engagement, Athletic Departments, Campus Life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Sycamore Leadership Coalition with Center for Community Engagement, Campus Life, RHA, Union Board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Promotion and understanding of Organizational Funding with help from other departments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Initiative Name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Olivia Finley: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ofinley@sycamores.indstate.edu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Dan Dooley</a:t>
            </a:r>
            <a:r>
              <a:rPr lang="en-US" smtClean="0">
                <a:solidFill>
                  <a:schemeClr val="bg1"/>
                </a:solidFill>
              </a:rPr>
              <a:t>: </a:t>
            </a:r>
            <a:r>
              <a:rPr lang="en-US" smtClean="0">
                <a:solidFill>
                  <a:schemeClr val="bg1"/>
                </a:solidFill>
                <a:hlinkClick r:id="rId4"/>
              </a:rPr>
              <a:t>ddooley1@sycamores.indstate.edu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Successfully funded $70,000 this past year to approximately 100 organizations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Pride and Traditions: more promotional items, “The Valley,” more themes, game day bus trips, more events for students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Leadership Development: eight delegates to COSGA, Etiquette Dinner, Sycamore Leadership Retreat, Sycamore Scurry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7" name="Content Placeholder 6" descr="Goal_1_Init_10_Bench_FY14.pdf (SECURED) - Adobe Reader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1" t="18389" r="20345" b="6289"/>
          <a:stretch/>
        </p:blipFill>
        <p:spPr>
          <a:xfrm>
            <a:off x="1892862" y="1642370"/>
            <a:ext cx="5358275" cy="4199138"/>
          </a:xfrm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Increase participation in SGA: The Forest, Running With the Trees, Game Day Bus Trips, Debates, Budget Hearings: 1450 (goal: 1750)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 attendance: elections, Welcome Back Fountain Party, Color Run, Diversity Week: 5208 (goal: 4000)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# of athletic teams supported: 8 (goal:9)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Org Funding: $70,000 Sycamore Leadership Coalition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32 (</a:t>
            </a:r>
            <a:r>
              <a:rPr lang="en-US" dirty="0">
                <a:solidFill>
                  <a:schemeClr val="bg1"/>
                </a:solidFill>
              </a:rPr>
              <a:t>goal: 35)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Forest: 1,100 (goal: 1000)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4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2014-15: $89,000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Professional </a:t>
            </a:r>
            <a:r>
              <a:rPr lang="en-US" dirty="0">
                <a:solidFill>
                  <a:schemeClr val="bg1"/>
                </a:solidFill>
              </a:rPr>
              <a:t>Development: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NAACP </a:t>
            </a:r>
            <a:r>
              <a:rPr lang="en-US" dirty="0">
                <a:solidFill>
                  <a:schemeClr val="bg1"/>
                </a:solidFill>
              </a:rPr>
              <a:t>Conference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COSGA Conference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Etiquette </a:t>
            </a:r>
            <a:r>
              <a:rPr lang="en-US" dirty="0">
                <a:solidFill>
                  <a:schemeClr val="bg1"/>
                </a:solidFill>
              </a:rPr>
              <a:t>Dinner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Sycamore </a:t>
            </a:r>
            <a:r>
              <a:rPr lang="en-US" dirty="0">
                <a:solidFill>
                  <a:schemeClr val="bg1"/>
                </a:solidFill>
              </a:rPr>
              <a:t>Leadership Coalition Retreat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Pride </a:t>
            </a:r>
            <a:r>
              <a:rPr lang="en-US" dirty="0">
                <a:solidFill>
                  <a:schemeClr val="bg1"/>
                </a:solidFill>
              </a:rPr>
              <a:t>and Traditions: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Forest T-shirts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Mini Footballs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Forest Crew Neck Sweatshirts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IUPUI Game Day Bus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Sodexo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Fear the Forest Flags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• Organizational </a:t>
            </a:r>
            <a:r>
              <a:rPr lang="en-US" dirty="0">
                <a:solidFill>
                  <a:schemeClr val="bg1"/>
                </a:solidFill>
              </a:rPr>
              <a:t>Funding: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$35,000 Fall Semester</a:t>
            </a:r>
          </a:p>
          <a:p>
            <a:pPr marL="857250" lvl="2" indent="0">
              <a:buNone/>
            </a:pPr>
            <a:r>
              <a:rPr lang="en-US" dirty="0">
                <a:solidFill>
                  <a:schemeClr val="bg1"/>
                </a:solidFill>
              </a:rPr>
              <a:t>$35,000 Spring </a:t>
            </a:r>
            <a:r>
              <a:rPr lang="en-US" dirty="0" smtClean="0">
                <a:solidFill>
                  <a:schemeClr val="bg1"/>
                </a:solidFill>
              </a:rPr>
              <a:t>Semester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costs: $5,000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Sycamore Scurry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Promotional items/events for Spring athletics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2015: $0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51631"/>
            <a:ext cx="8229600" cy="424445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Pride </a:t>
            </a:r>
            <a:r>
              <a:rPr lang="en-US" dirty="0">
                <a:solidFill>
                  <a:schemeClr val="bg1"/>
                </a:solidFill>
              </a:rPr>
              <a:t>&amp; Traditions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SGA </a:t>
            </a:r>
            <a:r>
              <a:rPr lang="en-US" sz="3000" dirty="0">
                <a:solidFill>
                  <a:schemeClr val="bg1"/>
                </a:solidFill>
              </a:rPr>
              <a:t>has created The Forest, with membership growing to 1,100 in 3 years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SGA </a:t>
            </a:r>
            <a:r>
              <a:rPr lang="en-US" sz="3000" dirty="0">
                <a:solidFill>
                  <a:schemeClr val="bg1"/>
                </a:solidFill>
              </a:rPr>
              <a:t>has created The Valley @ Memorial Stadium as student tailgating for home football games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SGA </a:t>
            </a:r>
            <a:r>
              <a:rPr lang="en-US" sz="3000" dirty="0">
                <a:solidFill>
                  <a:schemeClr val="bg1"/>
                </a:solidFill>
              </a:rPr>
              <a:t>has supported 10 different Sycamore Athletics teams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The </a:t>
            </a:r>
            <a:r>
              <a:rPr lang="en-US" sz="3000" dirty="0">
                <a:solidFill>
                  <a:schemeClr val="bg1"/>
                </a:solidFill>
              </a:rPr>
              <a:t>Forest has created a student seating/cheering section in Hulman Center for home basketball games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The </a:t>
            </a:r>
            <a:r>
              <a:rPr lang="en-US" sz="3000" dirty="0">
                <a:solidFill>
                  <a:schemeClr val="bg1"/>
                </a:solidFill>
              </a:rPr>
              <a:t>Forest has implemented student fan trips to one away football game and one away basketball game each year, including the MVC </a:t>
            </a:r>
            <a:r>
              <a:rPr lang="en-US" sz="3000" dirty="0" smtClean="0">
                <a:solidFill>
                  <a:schemeClr val="bg1"/>
                </a:solidFill>
              </a:rPr>
              <a:t>Tournament and FCS Playoffs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Organization </a:t>
            </a:r>
            <a:r>
              <a:rPr lang="en-US" dirty="0">
                <a:solidFill>
                  <a:schemeClr val="bg1"/>
                </a:solidFill>
              </a:rPr>
              <a:t>Funding</a:t>
            </a:r>
          </a:p>
          <a:p>
            <a:r>
              <a:rPr lang="en-US" sz="3000" smtClean="0">
                <a:solidFill>
                  <a:schemeClr val="bg1"/>
                </a:solidFill>
              </a:rPr>
              <a:t>$170,000 </a:t>
            </a:r>
            <a:r>
              <a:rPr lang="en-US" sz="3000" dirty="0">
                <a:solidFill>
                  <a:schemeClr val="bg1"/>
                </a:solidFill>
              </a:rPr>
              <a:t>has been allocated to student organizations in the past 3 </a:t>
            </a:r>
            <a:r>
              <a:rPr lang="en-US" sz="3000" dirty="0" smtClean="0">
                <a:solidFill>
                  <a:schemeClr val="bg1"/>
                </a:solidFill>
              </a:rPr>
              <a:t>years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2012-13:  $88,000 requested; $40,000 allocated; 90 orgs funded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2013-14:  $135,000 requested; $60,000 allocated; 92 orgs funded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2014-15:  $234,000 requested; $70,000 allocated; 128 orgs funded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Leadership </a:t>
            </a:r>
            <a:r>
              <a:rPr lang="en-US" dirty="0">
                <a:solidFill>
                  <a:schemeClr val="bg1"/>
                </a:solidFill>
              </a:rPr>
              <a:t>Development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Sycamore </a:t>
            </a:r>
            <a:r>
              <a:rPr lang="en-US" sz="3000" dirty="0">
                <a:solidFill>
                  <a:schemeClr val="bg1"/>
                </a:solidFill>
              </a:rPr>
              <a:t>Leadership Coalition was created as a first-year student leadership development experience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100 </a:t>
            </a:r>
            <a:r>
              <a:rPr lang="en-US" sz="3000" dirty="0">
                <a:solidFill>
                  <a:schemeClr val="bg1"/>
                </a:solidFill>
              </a:rPr>
              <a:t>students have participated in the SLC program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60 </a:t>
            </a:r>
            <a:r>
              <a:rPr lang="en-US" sz="3000" dirty="0">
                <a:solidFill>
                  <a:schemeClr val="bg1"/>
                </a:solidFill>
              </a:rPr>
              <a:t>SLC members have earned their Sycamore Leadership Certificate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18 </a:t>
            </a:r>
            <a:r>
              <a:rPr lang="en-US" sz="3000" dirty="0">
                <a:solidFill>
                  <a:schemeClr val="bg1"/>
                </a:solidFill>
              </a:rPr>
              <a:t>students have attended the Conference on Student Government Association at Texas A&amp;M University over the past 3 years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SLC </a:t>
            </a:r>
            <a:r>
              <a:rPr lang="en-US" sz="3000" dirty="0">
                <a:solidFill>
                  <a:schemeClr val="bg1"/>
                </a:solidFill>
              </a:rPr>
              <a:t>has sponsored an end-of-the-year celebration with residential life for first year students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Push for increased attendance at athletic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Organizational Funding realities- cannot give extremely large sums of money to one organization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Receiving feedback from students as to what events, items, and other things they would like to see at athletic events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organizations may continue to ask for large sums of money and be disappointed with results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Put a new/important emphasis on the aspect of Sycamore Tradition at Indiana State University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 and expand traditions through The Forest and other departments on campus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618</Words>
  <Application>Microsoft Office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25</cp:revision>
  <dcterms:created xsi:type="dcterms:W3CDTF">2014-01-14T15:45:19Z</dcterms:created>
  <dcterms:modified xsi:type="dcterms:W3CDTF">2015-03-23T21:03:51Z</dcterms:modified>
</cp:coreProperties>
</file>