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Insert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 Initiative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 Name Here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X – Initiative X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None.  This initiative has been pretty good about adapting as the time went on.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b="1" dirty="0">
                <a:solidFill>
                  <a:schemeClr val="bg1"/>
                </a:solidFill>
              </a:rPr>
              <a:t>Yes.  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65514"/>
            <a:ext cx="8229600" cy="4158343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Wellness Initiative needs to be more closely linked to retention efforts geared toward freshmen and transfer students.  </a:t>
            </a:r>
            <a:endParaRPr lang="en-US" sz="2000" dirty="0">
              <a:solidFill>
                <a:schemeClr val="bg1"/>
              </a:solidFill>
            </a:endParaRPr>
          </a:p>
          <a:p>
            <a:pPr lvl="3"/>
            <a:r>
              <a:rPr lang="en-US" b="1" dirty="0">
                <a:solidFill>
                  <a:schemeClr val="bg1"/>
                </a:solidFill>
              </a:rPr>
              <a:t>These efforts should include required alcohol and marijuana education for all incoming students; sexual violence prevention geared toward all members of the ISU community, and expanded marketing of health and wellness related resources at and around ISU.  </a:t>
            </a:r>
            <a:endParaRPr lang="en-US" sz="1800" dirty="0">
              <a:solidFill>
                <a:schemeClr val="bg1"/>
              </a:solidFill>
            </a:endParaRP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Recently, Human Resources hired an Employee Wellness Coordinator to work with faculty and staff.  Going forward, it would benefit wellness efforts on both the student and faculty/staff </a:t>
            </a:r>
            <a:r>
              <a:rPr lang="en-US" b="1" dirty="0" smtClean="0">
                <a:solidFill>
                  <a:schemeClr val="bg1"/>
                </a:solidFill>
              </a:rPr>
              <a:t>sides </a:t>
            </a:r>
            <a:r>
              <a:rPr lang="en-US" b="1" dirty="0">
                <a:solidFill>
                  <a:schemeClr val="bg1"/>
                </a:solidFill>
              </a:rPr>
              <a:t>to develop collaborative </a:t>
            </a:r>
            <a:r>
              <a:rPr lang="en-US" b="1" dirty="0" smtClean="0">
                <a:solidFill>
                  <a:schemeClr val="bg1"/>
                </a:solidFill>
              </a:rPr>
              <a:t>efforts.  </a:t>
            </a:r>
            <a:endParaRPr lang="en-US" sz="2000" dirty="0">
              <a:solidFill>
                <a:schemeClr val="bg1"/>
              </a:solidFill>
            </a:endParaRP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There needs to be increased engagement of Student Government and other student groups to both partner and promote wellness initiatives among ISU students.  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Create a Comprehensive Wellness </a:t>
            </a:r>
            <a:r>
              <a:rPr lang="en-US" dirty="0" smtClean="0">
                <a:solidFill>
                  <a:schemeClr val="bg1"/>
                </a:solidFill>
              </a:rPr>
              <a:t>Program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Initiative </a:t>
            </a:r>
            <a:r>
              <a:rPr lang="en-US" dirty="0" smtClean="0">
                <a:solidFill>
                  <a:schemeClr val="bg1"/>
                </a:solidFill>
              </a:rPr>
              <a:t>Chair(s</a:t>
            </a:r>
            <a:r>
              <a:rPr lang="en-US" dirty="0" smtClean="0">
                <a:solidFill>
                  <a:schemeClr val="bg1"/>
                </a:solidFill>
              </a:rPr>
              <a:t>) – currently open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Initiative Chair(s) email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b="1" dirty="0">
                <a:solidFill>
                  <a:schemeClr val="bg1"/>
                </a:solidFill>
              </a:rPr>
              <a:t>Black Women’s Student Summit (147 attendees)  - 10/4/2014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Pillow </a:t>
            </a:r>
            <a:r>
              <a:rPr lang="en-US" b="1" dirty="0" smtClean="0">
                <a:solidFill>
                  <a:schemeClr val="bg1"/>
                </a:solidFill>
              </a:rPr>
              <a:t>giveaway </a:t>
            </a:r>
            <a:r>
              <a:rPr lang="en-US" b="1" dirty="0">
                <a:solidFill>
                  <a:schemeClr val="bg1"/>
                </a:solidFill>
              </a:rPr>
              <a:t>(1498 pillows distributed to ISU students)  - 12/3/2014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Partnered with the Center for Global Engagement to sponsor a trip to Indianapolis for International students to address food insecurity  -  12/15/2014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Trained 514 designated walkers for homecoming, which is the highest number ever trained (172 actually participated, which is a drop off from the year before) – 10/11/2014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Worked with community </a:t>
            </a:r>
            <a:r>
              <a:rPr lang="en-US" b="1" dirty="0">
                <a:solidFill>
                  <a:schemeClr val="bg1"/>
                </a:solidFill>
              </a:rPr>
              <a:t>partners </a:t>
            </a:r>
            <a:r>
              <a:rPr lang="en-US" b="1" dirty="0" smtClean="0">
                <a:solidFill>
                  <a:schemeClr val="bg1"/>
                </a:solidFill>
              </a:rPr>
              <a:t>to get donations </a:t>
            </a:r>
            <a:r>
              <a:rPr lang="en-US" b="1" dirty="0">
                <a:solidFill>
                  <a:schemeClr val="bg1"/>
                </a:solidFill>
              </a:rPr>
              <a:t>and discounts, which have allowed us to stretch the budget to fund additional programs.  - ongoing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43" y="1687287"/>
            <a:ext cx="6749143" cy="413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 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$61,081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45,885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Encumbered costs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$12,000 approximated to replace giveaways, purchase 2 new computers, and fund remaining programs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Anticipated remainder June 30, </a:t>
            </a:r>
            <a:r>
              <a:rPr lang="en-US" dirty="0" smtClean="0">
                <a:solidFill>
                  <a:schemeClr val="bg1"/>
                </a:solidFill>
              </a:rPr>
              <a:t>2015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Approximately $4,000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b="1" dirty="0" smtClean="0">
                <a:solidFill>
                  <a:schemeClr val="bg1"/>
                </a:solidFill>
              </a:rPr>
              <a:t>Homecoming Alcohol Abuse Risk </a:t>
            </a:r>
            <a:r>
              <a:rPr lang="en-US" b="1" dirty="0">
                <a:solidFill>
                  <a:schemeClr val="bg1"/>
                </a:solidFill>
              </a:rPr>
              <a:t>Reduction programs</a:t>
            </a:r>
            <a:endParaRPr lang="en-US" sz="2400" dirty="0">
              <a:solidFill>
                <a:schemeClr val="bg1"/>
              </a:solidFill>
            </a:endParaRP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Sober Ride</a:t>
            </a:r>
            <a:endParaRPr lang="en-US" sz="2000" dirty="0">
              <a:solidFill>
                <a:schemeClr val="bg1"/>
              </a:solidFill>
            </a:endParaRP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Designated Walker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No Woman Left Behind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Wellness Bash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Campus </a:t>
            </a:r>
            <a:r>
              <a:rPr lang="en-US" b="1" dirty="0">
                <a:solidFill>
                  <a:schemeClr val="bg1"/>
                </a:solidFill>
              </a:rPr>
              <a:t>wellness </a:t>
            </a:r>
            <a:r>
              <a:rPr lang="en-US" b="1" dirty="0" smtClean="0">
                <a:solidFill>
                  <a:schemeClr val="bg1"/>
                </a:solidFill>
              </a:rPr>
              <a:t>grants </a:t>
            </a:r>
            <a:r>
              <a:rPr lang="en-US" b="1" dirty="0">
                <a:solidFill>
                  <a:schemeClr val="bg1"/>
                </a:solidFill>
              </a:rPr>
              <a:t>for undergraduate students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Expanded programming in the areas of exercise and nutrition, anxiety, homesickness, and stress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This initiative should be continued with an expanded focus on different areas of </a:t>
            </a:r>
            <a:r>
              <a:rPr lang="en-US" b="1" dirty="0" smtClean="0">
                <a:solidFill>
                  <a:schemeClr val="bg1"/>
                </a:solidFill>
              </a:rPr>
              <a:t>wellness</a:t>
            </a:r>
          </a:p>
          <a:p>
            <a:pPr lvl="1"/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ncreased </a:t>
            </a:r>
            <a:r>
              <a:rPr lang="en-US" b="1" dirty="0">
                <a:solidFill>
                  <a:schemeClr val="bg1"/>
                </a:solidFill>
              </a:rPr>
              <a:t>focus on </a:t>
            </a:r>
            <a:r>
              <a:rPr lang="en-US" b="1" dirty="0" smtClean="0">
                <a:solidFill>
                  <a:schemeClr val="bg1"/>
                </a:solidFill>
              </a:rPr>
              <a:t>pursuing grants to </a:t>
            </a:r>
            <a:r>
              <a:rPr lang="en-US" b="1" dirty="0">
                <a:solidFill>
                  <a:schemeClr val="bg1"/>
                </a:solidFill>
              </a:rPr>
              <a:t>obtain additional funds for specific wellness topics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There are 3 primary </a:t>
            </a:r>
            <a:r>
              <a:rPr lang="en-US" b="1" dirty="0" smtClean="0">
                <a:solidFill>
                  <a:schemeClr val="bg1"/>
                </a:solidFill>
              </a:rPr>
              <a:t>barriers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Staffing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Opportunities and funding for continuing education to cover a broader range of wellness topics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Potential changes to program delivery since many of today’s students tend to be digital natives who don’t participate in more traditional programming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>
                <a:solidFill>
                  <a:schemeClr val="bg1"/>
                </a:solidFill>
              </a:rPr>
              <a:t>T</a:t>
            </a:r>
            <a:r>
              <a:rPr lang="en-US" sz="2600" b="1" dirty="0" smtClean="0">
                <a:solidFill>
                  <a:schemeClr val="bg1"/>
                </a:solidFill>
              </a:rPr>
              <a:t>here </a:t>
            </a:r>
            <a:r>
              <a:rPr lang="en-US" sz="2600" b="1" dirty="0">
                <a:solidFill>
                  <a:schemeClr val="bg1"/>
                </a:solidFill>
              </a:rPr>
              <a:t>are 2 new points of emphasis that should be included in this initiative going forward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b="1" dirty="0">
                <a:solidFill>
                  <a:schemeClr val="bg1"/>
                </a:solidFill>
              </a:rPr>
              <a:t>T</a:t>
            </a:r>
            <a:r>
              <a:rPr lang="en-US" sz="2600" b="1" dirty="0" smtClean="0">
                <a:solidFill>
                  <a:schemeClr val="bg1"/>
                </a:solidFill>
              </a:rPr>
              <a:t>here </a:t>
            </a:r>
            <a:r>
              <a:rPr lang="en-US" sz="2600" b="1" dirty="0">
                <a:solidFill>
                  <a:schemeClr val="bg1"/>
                </a:solidFill>
              </a:rPr>
              <a:t>is a strong need for more wide range </a:t>
            </a:r>
            <a:r>
              <a:rPr lang="en-US" sz="2600" b="1" dirty="0" smtClean="0">
                <a:solidFill>
                  <a:schemeClr val="bg1"/>
                </a:solidFill>
              </a:rPr>
              <a:t>marijuana </a:t>
            </a:r>
            <a:r>
              <a:rPr lang="en-US" sz="2600" b="1" dirty="0">
                <a:solidFill>
                  <a:schemeClr val="bg1"/>
                </a:solidFill>
              </a:rPr>
              <a:t>education for ISU </a:t>
            </a:r>
            <a:r>
              <a:rPr lang="en-US" sz="2600" b="1" dirty="0" smtClean="0">
                <a:solidFill>
                  <a:schemeClr val="bg1"/>
                </a:solidFill>
              </a:rPr>
              <a:t>students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b="1" dirty="0" smtClean="0">
                <a:solidFill>
                  <a:schemeClr val="bg1"/>
                </a:solidFill>
              </a:rPr>
              <a:t>There needs to be an expansion </a:t>
            </a:r>
            <a:r>
              <a:rPr lang="en-US" sz="2600" b="1" dirty="0">
                <a:solidFill>
                  <a:schemeClr val="bg1"/>
                </a:solidFill>
              </a:rPr>
              <a:t>of nutrition awareness and food insecurity faced by ISU </a:t>
            </a:r>
            <a:r>
              <a:rPr lang="en-US" sz="2600" b="1" dirty="0" smtClean="0">
                <a:solidFill>
                  <a:schemeClr val="bg1"/>
                </a:solidFill>
              </a:rPr>
              <a:t>students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400" b="1" i="1" dirty="0" smtClean="0">
                <a:solidFill>
                  <a:schemeClr val="bg1"/>
                </a:solidFill>
              </a:rPr>
              <a:t>Though not an emphasis for the current Strategic Plan, there </a:t>
            </a:r>
            <a:r>
              <a:rPr lang="en-US" sz="2400" b="1" i="1" dirty="0">
                <a:solidFill>
                  <a:schemeClr val="bg1"/>
                </a:solidFill>
              </a:rPr>
              <a:t>needs to be consideration of student and employee mental health </a:t>
            </a:r>
            <a:r>
              <a:rPr lang="en-US" sz="2400" b="1" i="1" dirty="0" smtClean="0">
                <a:solidFill>
                  <a:schemeClr val="bg1"/>
                </a:solidFill>
              </a:rPr>
              <a:t>concerns going into the next iteration of the plan</a:t>
            </a:r>
            <a:endParaRPr lang="en-US" b="1" i="1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b="1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548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kenneth chew</cp:lastModifiedBy>
  <cp:revision>24</cp:revision>
  <dcterms:created xsi:type="dcterms:W3CDTF">2014-01-14T15:45:19Z</dcterms:created>
  <dcterms:modified xsi:type="dcterms:W3CDTF">2015-03-18T21:17:51Z</dcterms:modified>
</cp:coreProperties>
</file>