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handoutMasterIdLst>
    <p:handoutMasterId r:id="rId9"/>
  </p:handoutMasterIdLst>
  <p:sldIdLst>
    <p:sldId id="458" r:id="rId2"/>
    <p:sldId id="460" r:id="rId3"/>
    <p:sldId id="409" r:id="rId4"/>
    <p:sldId id="461" r:id="rId5"/>
    <p:sldId id="462" r:id="rId6"/>
    <p:sldId id="463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C"/>
    <a:srgbClr val="3366FF"/>
    <a:srgbClr val="0F5BCB"/>
    <a:srgbClr val="1065E2"/>
    <a:srgbClr val="DFAA27"/>
    <a:srgbClr val="A2D668"/>
    <a:srgbClr val="0000CC"/>
    <a:srgbClr val="0033CC"/>
    <a:srgbClr val="223A58"/>
    <a:srgbClr val="271A8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6" autoAdjust="0"/>
    <p:restoredTop sz="70102" autoAdjust="0"/>
  </p:normalViewPr>
  <p:slideViewPr>
    <p:cSldViewPr>
      <p:cViewPr varScale="1">
        <p:scale>
          <a:sx n="75" d="100"/>
          <a:sy n="75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64"/>
    </p:cViewPr>
  </p:sorterViewPr>
  <p:notesViewPr>
    <p:cSldViewPr>
      <p:cViewPr varScale="1">
        <p:scale>
          <a:sx n="67" d="100"/>
          <a:sy n="67" d="100"/>
        </p:scale>
        <p:origin x="-2202" y="-10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F42AE4F-E4DC-418F-9109-67191A9FA07D}" type="datetimeFigureOut">
              <a:rPr lang="en-US" smtClean="0"/>
              <a:pPr/>
              <a:t>11/11/2011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147F2EC-B7C8-4DC2-96AB-D70DCB41E8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24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CAC45DE-260D-40A4-B6BB-97393EAF39BD}" type="datetimeFigureOut">
              <a:rPr lang="en-US" smtClean="0"/>
              <a:pPr/>
              <a:t>11/11/2011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7F8F1CE-3D5D-40F4-A740-2573B21D4F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934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Lack</a:t>
            </a:r>
            <a:r>
              <a:rPr lang="en-US" baseline="0" dirty="0" smtClean="0"/>
              <a:t> of leverage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Difficulty collecting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Strategic Plan requires better information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Retention 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Program Utilization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Model the students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8BC20-E0BC-4269-8E19-E284F867C52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6E33-75D6-443A-8888-B582B46470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0DA4F1-D0C4-4DE0-B1B6-CBF518E6D8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11/11/2011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5D1F75-B864-48E3-AD03-3FEF828085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SU_logo.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1" y="6019801"/>
            <a:ext cx="1957203" cy="5904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bg1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The </a:t>
            </a:r>
            <a:r>
              <a:rPr lang="en-US" sz="6000" i="1" spc="-250" dirty="0" smtClean="0">
                <a:solidFill>
                  <a:prstClr val="white"/>
                </a:solidFill>
                <a:latin typeface="Garamond" pitchFamily="18" charset="0"/>
              </a:rPr>
              <a:t>Pa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thway to </a:t>
            </a:r>
            <a:r>
              <a:rPr lang="en-US" sz="6000" i="1" spc="-400" dirty="0" smtClean="0">
                <a:solidFill>
                  <a:prstClr val="white"/>
                </a:solidFill>
                <a:latin typeface="Garamond" pitchFamily="18" charset="0"/>
              </a:rPr>
              <a:t>Su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ccess</a:t>
            </a:r>
            <a:endParaRPr lang="en-US" sz="6000" i="1" spc="-90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130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Enhance the Gathering and Use of Information to Advance ISU’s Strategic Priorities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1 – Initiative 9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pic>
        <p:nvPicPr>
          <p:cNvPr id="13" name="Picture 11" descr="campus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0867" y="1075088"/>
            <a:ext cx="3749040" cy="249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2" descr="campus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3907104"/>
            <a:ext cx="3749040" cy="248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962400" y="10668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1 Initiative 9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038600" y="2286000"/>
            <a:ext cx="5029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  <a:latin typeface="+mj-lt"/>
              </a:rPr>
              <a:t> Better use of information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  <a:latin typeface="+mj-lt"/>
              </a:rPr>
              <a:t> Find and Collect the Data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  <a:latin typeface="+mj-lt"/>
              </a:rPr>
              <a:t> Report and Measure the Data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  <a:latin typeface="+mj-lt"/>
              </a:rPr>
              <a:t> Disseminate the Data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  <a:latin typeface="+mj-lt"/>
              </a:rPr>
              <a:t>Apply to Decision Making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Methods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828800"/>
            <a:ext cx="8305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Capturing and consolidating key non-academic student data (co-curricular data)</a:t>
            </a:r>
          </a:p>
          <a:p>
            <a:pPr marL="177800" indent="-1778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Funnel data into Data Warehouse</a:t>
            </a:r>
          </a:p>
          <a:p>
            <a:pPr marL="177800" indent="-1778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539C"/>
                </a:solidFill>
              </a:rPr>
              <a:t>Understand the data, measure the data, leverage the data</a:t>
            </a:r>
            <a:endParaRPr lang="en-US" sz="2400" b="1" dirty="0" smtClean="0">
              <a:solidFill>
                <a:srgbClr val="00539C"/>
              </a:solidFill>
              <a:latin typeface="+mj-lt"/>
            </a:endParaRPr>
          </a:p>
          <a:p>
            <a:pPr marL="177800" indent="-1778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Model Students, measure program success</a:t>
            </a:r>
          </a:p>
          <a:p>
            <a:pPr marL="177800" indent="-1778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Disseminating useful and needed information to students and employees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Benchmarks</a:t>
            </a:r>
            <a:endParaRPr lang="en-US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828800"/>
            <a:ext cx="8610600" cy="457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Discussion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828800"/>
            <a:ext cx="830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ts val="32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  <a:latin typeface="+mj-lt"/>
              </a:rPr>
              <a:t>Co-Curricular Data Project</a:t>
            </a:r>
          </a:p>
          <a:p>
            <a:pPr marL="685800" lvl="1" indent="-228600">
              <a:lnSpc>
                <a:spcPts val="32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Current</a:t>
            </a:r>
          </a:p>
          <a:p>
            <a:pPr marL="685800" lvl="1" indent="-228600">
              <a:lnSpc>
                <a:spcPts val="32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Future</a:t>
            </a:r>
          </a:p>
          <a:p>
            <a:pPr marL="228600" indent="-228600">
              <a:lnSpc>
                <a:spcPts val="32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  <a:latin typeface="+mj-lt"/>
              </a:rPr>
              <a:t>Data Warehouse Project</a:t>
            </a:r>
          </a:p>
          <a:p>
            <a:pPr marL="685800" lvl="1" indent="-228600">
              <a:lnSpc>
                <a:spcPts val="32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Current</a:t>
            </a:r>
          </a:p>
          <a:p>
            <a:pPr marL="685800" lvl="1" indent="-228600">
              <a:lnSpc>
                <a:spcPts val="32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Future</a:t>
            </a:r>
          </a:p>
          <a:p>
            <a:pPr marL="228600" indent="-228600">
              <a:lnSpc>
                <a:spcPts val="3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  <a:latin typeface="+mj-lt"/>
              </a:rPr>
              <a:t>Data Modeling</a:t>
            </a:r>
          </a:p>
          <a:p>
            <a:pPr marL="228600" indent="-228600">
              <a:lnSpc>
                <a:spcPts val="3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  <a:latin typeface="+mj-lt"/>
              </a:rPr>
              <a:t>Portal Improvements</a:t>
            </a:r>
          </a:p>
          <a:p>
            <a:pPr marL="228600" indent="-228600">
              <a:lnSpc>
                <a:spcPts val="3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  <a:latin typeface="+mj-lt"/>
              </a:rPr>
              <a:t>Mobile App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Summary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828800"/>
            <a:ext cx="8305800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ts val="3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Much work has been completed, still much to do</a:t>
            </a:r>
          </a:p>
          <a:p>
            <a:pPr marL="685800" lvl="1" indent="-228600">
              <a:lnSpc>
                <a:spcPts val="3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539C"/>
                </a:solidFill>
              </a:rPr>
              <a:t>Baseline is possible for many areas</a:t>
            </a:r>
          </a:p>
          <a:p>
            <a:pPr marL="228600" indent="-228600">
              <a:lnSpc>
                <a:spcPts val="3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Time to start leveraging that work</a:t>
            </a:r>
          </a:p>
          <a:p>
            <a:pPr marL="685800" lvl="1" indent="-228600">
              <a:lnSpc>
                <a:spcPts val="3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539C"/>
                </a:solidFill>
              </a:rPr>
              <a:t>Set some goals around the use of information</a:t>
            </a:r>
          </a:p>
          <a:p>
            <a:pPr marL="228600" indent="-228600">
              <a:lnSpc>
                <a:spcPts val="3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Questions?</a:t>
            </a:r>
            <a:endParaRPr lang="en-US" sz="2800" b="1" dirty="0">
              <a:solidFill>
                <a:srgbClr val="00539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6388</TotalTime>
  <Words>186</Words>
  <Application>Microsoft Office PowerPoint</Application>
  <PresentationFormat>On-screen Show (4:3)</PresentationFormat>
  <Paragraphs>49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14_Office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Indiana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Goal 2 Stakeholders Conference Presentation</dc:title>
  <dc:creator>user</dc:creator>
  <cp:keywords>Conference 2011, experiential learning</cp:keywords>
  <cp:lastModifiedBy>msnyder8</cp:lastModifiedBy>
  <cp:revision>430</cp:revision>
  <dcterms:created xsi:type="dcterms:W3CDTF">2008-09-03T09:34:29Z</dcterms:created>
  <dcterms:modified xsi:type="dcterms:W3CDTF">2011-11-11T21:20:01Z</dcterms:modified>
</cp:coreProperties>
</file>