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3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7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Enhance the Gathering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 and Use of Information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</a:t>
            </a:r>
            <a:r>
              <a:rPr lang="en-US" sz="3200" b="1" dirty="0">
                <a:solidFill>
                  <a:srgbClr val="00539C"/>
                </a:solidFill>
                <a:latin typeface="+mj-lt"/>
              </a:rPr>
              <a:t>1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– Initiative 9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Adoption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Competing Priorities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Technology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Cost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Timing?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Knowledge?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Enhance the Gathering and Use of Information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Mike Snyder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mike.snyder@indstate.edu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Blue Reports Phase 1 Release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Large CRM effort to support Distance Marketing Effort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Areas working to increase availability and variety of CC Data in Banner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256090"/>
            <a:ext cx="8229600" cy="292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CC Data areas still being added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CC Dashboards – Fall 2015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Academic Dashboards – Fall 2015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Internships – Tracked internally at CCE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Departments Using CRM – Full Speed Ahead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Colleges Tracking and Using Attendance – Great Progress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2014-15: $90,000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Expenditures: $36,000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Encumbered costs: $51,000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Anticipated remainder June 30, </a:t>
            </a:r>
            <a:r>
              <a:rPr lang="en-US" dirty="0" smtClean="0">
                <a:solidFill>
                  <a:schemeClr val="bg1"/>
                </a:solidFill>
              </a:rPr>
              <a:t>2015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$30,000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2481943"/>
            <a:ext cx="8310785" cy="33419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Campus culture much more data oriented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28 Areas now tracking CC Data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Data Warehouse implemented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Data Warehouse rebooted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CRM going Enterprise Wide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Attendance tracking being aggressively investigated/piloted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Tightly integrated with IT and IR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Some budget has been integrated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Initiative should remain active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Nature of technology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State of internal knowledge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President Bradley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CRM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Must keep our project resources focused on expanding adoption of Blue Reports and CRM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Blue Reports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Enrollment Data/Retention Data/Graduation Data is available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M</a:t>
            </a:r>
            <a:r>
              <a:rPr lang="en-US" sz="2000" dirty="0" smtClean="0">
                <a:solidFill>
                  <a:schemeClr val="bg1"/>
                </a:solidFill>
              </a:rPr>
              <a:t>ust continue improving collection and report of CC Data/Career Data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Attendance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</a:t>
            </a:r>
            <a:r>
              <a:rPr lang="en-US" sz="2000" dirty="0" smtClean="0">
                <a:solidFill>
                  <a:schemeClr val="bg1"/>
                </a:solidFill>
              </a:rPr>
              <a:t>racked and available as part of student profile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Blue Reports?  MapWorks?  Banner?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Blue </a:t>
            </a:r>
            <a:r>
              <a:rPr lang="en-US" dirty="0" smtClean="0">
                <a:solidFill>
                  <a:schemeClr val="bg1"/>
                </a:solidFill>
              </a:rPr>
              <a:t>Reports – Get the word out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Required usage: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Blackboard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Attendance taking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CRM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Graduate and Professional Studies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Sycamore Express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11925</TotalTime>
  <Words>292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FrankRuehl</vt:lpstr>
      <vt:lpstr>Office Theme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Baseline Recommendation </vt:lpstr>
      <vt:lpstr>Looking Ahead - Recommendations</vt:lpstr>
      <vt:lpstr>New points of emphasis</vt:lpstr>
      <vt:lpstr>Foreseeable Roadblocks</vt:lpstr>
      <vt:lpstr>Missed opportunities</vt:lpstr>
      <vt:lpstr>Questions?</vt:lpstr>
    </vt:vector>
  </TitlesOfParts>
  <Company>Indiana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Michael Snyder</cp:lastModifiedBy>
  <cp:revision>33</cp:revision>
  <dcterms:created xsi:type="dcterms:W3CDTF">2014-01-14T15:45:19Z</dcterms:created>
  <dcterms:modified xsi:type="dcterms:W3CDTF">2015-03-16T17:38:07Z</dcterms:modified>
</cp:coreProperties>
</file>