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A5FF3-B8DD-474C-B89E-67A069EB72D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AC6B5-D01C-450A-9917-8A0929B7D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Good</a:t>
            </a:r>
            <a:r>
              <a:rPr lang="en-US" baseline="0" dirty="0" smtClean="0"/>
              <a:t> morning – thanks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Getting close to lunch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New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Gathering and Using</a:t>
            </a: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9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51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tx2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</a:t>
            </a:r>
            <a:r>
              <a:rPr lang="en-US" sz="4800" i="1" spc="-25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thway to </a:t>
            </a:r>
            <a:r>
              <a:rPr lang="en-US" sz="4800" i="1" spc="-40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Su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ccess</a:t>
            </a:r>
            <a:endParaRPr lang="en-US" sz="4800" i="1" spc="-90" dirty="0">
              <a:solidFill>
                <a:prstClr val="white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05300" y="4572000"/>
            <a:ext cx="449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Cooperative Programs with </a:t>
            </a:r>
          </a:p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Ivy Tech and other </a:t>
            </a:r>
          </a:p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Community Colleges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1 – Initiative 2A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6250723"/>
            <a:ext cx="19050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5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Missed opportunities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Advising (not funded)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Updating transfer courses equivalencies so that more automatic evaluations can occur (not funded)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56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 Recommendation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None at this time</a:t>
            </a:r>
          </a:p>
        </p:txBody>
      </p:sp>
    </p:spTree>
    <p:extLst>
      <p:ext uri="{BB962C8B-B14F-4D97-AF65-F5344CB8AC3E}">
        <p14:creationId xmlns:p14="http://schemas.microsoft.com/office/powerpoint/2010/main" val="14469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Opportunities for Collaborations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Better collaboration, communication, and shared insights between admissions, financial aid, academic units, and extended learning are needed to best recruit and retain transfer students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Cooperative programs with Ivy Tech and other Community Colleges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Dr. Kara Harris  kara.harris@indstate.edu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Ron Payne   ron.payne@indstate.edu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Accomplishments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Since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2013-14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Creation of the Chicago Transfer Scholarship (full IL scholarship tuition, renewable).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Expand the Online Transfer Scholarship to include/target CCAF students in CCAF-articulated COT programs (Tech </a:t>
            </a:r>
            <a:r>
              <a:rPr lang="en-US" dirty="0" err="1" smtClean="0">
                <a:solidFill>
                  <a:schemeClr val="bg1"/>
                </a:solidFill>
              </a:rPr>
              <a:t>Mgmt</a:t>
            </a:r>
            <a:r>
              <a:rPr lang="en-US" dirty="0" smtClean="0">
                <a:solidFill>
                  <a:schemeClr val="bg1"/>
                </a:solidFill>
              </a:rPr>
              <a:t>, HRD, ACE).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25624"/>
            <a:ext cx="8229600" cy="64807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Benchmark Table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2" t="11916" r="5906" b="4328"/>
          <a:stretch/>
        </p:blipFill>
        <p:spPr bwMode="auto">
          <a:xfrm>
            <a:off x="1118586" y="1349406"/>
            <a:ext cx="6995603" cy="444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60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Benchmark Progress Detail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Fall 2014, no Chicago Transfer scholarships were </a:t>
            </a:r>
            <a:r>
              <a:rPr lang="en-US" dirty="0" smtClean="0">
                <a:solidFill>
                  <a:schemeClr val="bg1"/>
                </a:solidFill>
              </a:rPr>
              <a:t>awarded.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Awarding for Fall 2015 transfer scholarships will begin April 1, 2015.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Budget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/>
                </a:solidFill>
              </a:rPr>
              <a:t>Total funding allocation </a:t>
            </a:r>
            <a:r>
              <a:rPr lang="en-US" dirty="0" smtClean="0">
                <a:solidFill>
                  <a:schemeClr val="bg1"/>
                </a:solidFill>
              </a:rPr>
              <a:t>for 2014-15 was $68,000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Expenses as of report date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One year staff requests were not funded, money rolled over to scholarships, but none are yet funded.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Anticipated </a:t>
            </a:r>
            <a:r>
              <a:rPr lang="en-US" dirty="0">
                <a:solidFill>
                  <a:schemeClr val="bg1"/>
                </a:solidFill>
              </a:rPr>
              <a:t>remainder June 30, </a:t>
            </a:r>
            <a:r>
              <a:rPr lang="en-US" dirty="0" smtClean="0">
                <a:solidFill>
                  <a:schemeClr val="bg1"/>
                </a:solidFill>
              </a:rPr>
              <a:t>2015 is $68,000 – hope to spend it for Fall 2015 Online Transfer Scholarships by Sept 2015.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007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Accomplishments Since Plan Inception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481943"/>
            <a:ext cx="8229600" cy="334191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Previous scholarships offered haven’t yet proven successful and self-sustaining.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 process of marketing through scholarships to the niche market in the Community College of the Air Force.</a:t>
            </a:r>
          </a:p>
        </p:txBody>
      </p:sp>
    </p:spTree>
    <p:extLst>
      <p:ext uri="{BB962C8B-B14F-4D97-AF65-F5344CB8AC3E}">
        <p14:creationId xmlns:p14="http://schemas.microsoft.com/office/powerpoint/2010/main" val="29854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Looking Ahead - Recommendations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Merge Transfer Taskforce group into Strategic Goal transfer committee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Study the feasibility of creating a “Transfer Hub” that would allow for consistent communication, advisement, and targeted recruitment and retention of both on-line and face-to-face transfers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Update transfer libraries in each academic unit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827" y="-62144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advising conundrum will likely continue to hinder enrollment.  Faculty advisors are not contracted to be on campus during the summer months.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There is also little consistency with how transfer students are handled between academic units in regard to communication, advisement, recruitment, etc.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points of emphasis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Advising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Updating Transfer Libraries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Creating a “Transfer Hub” to unify communications, recruitment, scheduling, etc., for incoming transfer students</a:t>
            </a:r>
          </a:p>
        </p:txBody>
      </p:sp>
    </p:spTree>
    <p:extLst>
      <p:ext uri="{BB962C8B-B14F-4D97-AF65-F5344CB8AC3E}">
        <p14:creationId xmlns:p14="http://schemas.microsoft.com/office/powerpoint/2010/main" val="2935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397</Words>
  <Application>Microsoft Office PowerPoint</Application>
  <PresentationFormat>On-screen Show (4:3)</PresentationFormat>
  <Paragraphs>54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Accomplishments Since  2013-14 Report</vt:lpstr>
      <vt:lpstr>Benchmark Table</vt:lpstr>
      <vt:lpstr>Benchmark Progress Detail</vt:lpstr>
      <vt:lpstr>Budget Summary</vt:lpstr>
      <vt:lpstr>Accomplishments Since Plan Inception</vt:lpstr>
      <vt:lpstr>Looking Ahead - Recommendations</vt:lpstr>
      <vt:lpstr>Foreseeable Roadblocks</vt:lpstr>
      <vt:lpstr>New points of emphasis</vt:lpstr>
      <vt:lpstr>Missed opportunities</vt:lpstr>
      <vt:lpstr>Baseline Recommendation </vt:lpstr>
      <vt:lpstr>Opportunities for Collaborations</vt:lpstr>
      <vt:lpstr>Questions?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Windows User</cp:lastModifiedBy>
  <cp:revision>38</cp:revision>
  <dcterms:created xsi:type="dcterms:W3CDTF">2014-01-14T15:45:19Z</dcterms:created>
  <dcterms:modified xsi:type="dcterms:W3CDTF">2015-03-12T19:45:34Z</dcterms:modified>
</cp:coreProperties>
</file>